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6"/>
  </p:handoutMasterIdLst>
  <p:sldIdLst>
    <p:sldId id="259" r:id="rId2"/>
    <p:sldId id="260" r:id="rId3"/>
    <p:sldId id="258" r:id="rId4"/>
    <p:sldId id="256" r:id="rId5"/>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6F5C"/>
    <a:srgbClr val="E54C33"/>
    <a:srgbClr val="E85F44"/>
    <a:srgbClr val="E8644E"/>
    <a:srgbClr val="E75C45"/>
    <a:srgbClr val="6F8F35"/>
    <a:srgbClr val="93BC48"/>
    <a:srgbClr val="7B9F3B"/>
    <a:srgbClr val="84AB3F"/>
    <a:srgbClr val="7EA23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0E08AC-2449-415A-B80F-18138C607307}" v="521" dt="2024-01-01T15:12:17.54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29" autoAdjust="0"/>
    <p:restoredTop sz="94660"/>
  </p:normalViewPr>
  <p:slideViewPr>
    <p:cSldViewPr snapToGrid="0" showGuides="1">
      <p:cViewPr>
        <p:scale>
          <a:sx n="125" d="100"/>
          <a:sy n="125" d="100"/>
        </p:scale>
        <p:origin x="300" y="-222"/>
      </p:cViewPr>
      <p:guideLst/>
    </p:cSldViewPr>
  </p:slideViewPr>
  <p:notesTextViewPr>
    <p:cViewPr>
      <p:scale>
        <a:sx n="1" d="1"/>
        <a:sy n="1" d="1"/>
      </p:scale>
      <p:origin x="0" y="0"/>
    </p:cViewPr>
  </p:notesTextViewPr>
  <p:gridSpacing cx="46800" cy="46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明香 丹保" userId="6324e1744178875a" providerId="LiveId" clId="{F00E08AC-2449-415A-B80F-18138C607307}"/>
    <pc:docChg chg="undo redo custSel addSld delSld modSld sldOrd">
      <pc:chgData name="明香 丹保" userId="6324e1744178875a" providerId="LiveId" clId="{F00E08AC-2449-415A-B80F-18138C607307}" dt="2024-01-01T15:30:54.165" v="4553" actId="208"/>
      <pc:docMkLst>
        <pc:docMk/>
      </pc:docMkLst>
      <pc:sldChg chg="addSp delSp modSp mod ord">
        <pc:chgData name="明香 丹保" userId="6324e1744178875a" providerId="LiveId" clId="{F00E08AC-2449-415A-B80F-18138C607307}" dt="2024-01-01T14:49:26.330" v="3439"/>
        <pc:sldMkLst>
          <pc:docMk/>
          <pc:sldMk cId="467802662" sldId="256"/>
        </pc:sldMkLst>
        <pc:spChg chg="add mod">
          <ac:chgData name="明香 丹保" userId="6324e1744178875a" providerId="LiveId" clId="{F00E08AC-2449-415A-B80F-18138C607307}" dt="2024-01-01T14:40:11.450" v="3250" actId="14100"/>
          <ac:spMkLst>
            <pc:docMk/>
            <pc:sldMk cId="467802662" sldId="256"/>
            <ac:spMk id="2" creationId="{00000000-0008-0000-0600-000019000000}"/>
          </ac:spMkLst>
        </pc:spChg>
        <pc:spChg chg="add del mod">
          <ac:chgData name="明香 丹保" userId="6324e1744178875a" providerId="LiveId" clId="{F00E08AC-2449-415A-B80F-18138C607307}" dt="2024-01-01T11:59:00.366" v="32" actId="478"/>
          <ac:spMkLst>
            <pc:docMk/>
            <pc:sldMk cId="467802662" sldId="256"/>
            <ac:spMk id="3" creationId="{00000000-0008-0000-0600-000008000000}"/>
          </ac:spMkLst>
        </pc:spChg>
        <pc:spChg chg="add del mod">
          <ac:chgData name="明香 丹保" userId="6324e1744178875a" providerId="LiveId" clId="{F00E08AC-2449-415A-B80F-18138C607307}" dt="2024-01-01T11:58:58.649" v="31" actId="478"/>
          <ac:spMkLst>
            <pc:docMk/>
            <pc:sldMk cId="467802662" sldId="256"/>
            <ac:spMk id="4" creationId="{00000000-0008-0000-0600-000009000000}"/>
          </ac:spMkLst>
        </pc:spChg>
        <pc:spChg chg="add mod">
          <ac:chgData name="明香 丹保" userId="6324e1744178875a" providerId="LiveId" clId="{F00E08AC-2449-415A-B80F-18138C607307}" dt="2024-01-01T14:41:06.877" v="3308" actId="207"/>
          <ac:spMkLst>
            <pc:docMk/>
            <pc:sldMk cId="467802662" sldId="256"/>
            <ac:spMk id="5" creationId="{00000000-0008-0000-0600-00000C000000}"/>
          </ac:spMkLst>
        </pc:spChg>
        <pc:spChg chg="add mod">
          <ac:chgData name="明香 丹保" userId="6324e1744178875a" providerId="LiveId" clId="{F00E08AC-2449-415A-B80F-18138C607307}" dt="2024-01-01T14:49:26.330" v="3439"/>
          <ac:spMkLst>
            <pc:docMk/>
            <pc:sldMk cId="467802662" sldId="256"/>
            <ac:spMk id="6" creationId="{00000000-0008-0000-0600-00000D000000}"/>
          </ac:spMkLst>
        </pc:spChg>
        <pc:spChg chg="add mod">
          <ac:chgData name="明香 丹保" userId="6324e1744178875a" providerId="LiveId" clId="{F00E08AC-2449-415A-B80F-18138C607307}" dt="2024-01-01T14:38:24.495" v="3216" actId="207"/>
          <ac:spMkLst>
            <pc:docMk/>
            <pc:sldMk cId="467802662" sldId="256"/>
            <ac:spMk id="7" creationId="{00000000-0008-0000-0600-00000E000000}"/>
          </ac:spMkLst>
        </pc:spChg>
        <pc:spChg chg="add mod">
          <ac:chgData name="明香 丹保" userId="6324e1744178875a" providerId="LiveId" clId="{F00E08AC-2449-415A-B80F-18138C607307}" dt="2024-01-01T12:06:06.998" v="145"/>
          <ac:spMkLst>
            <pc:docMk/>
            <pc:sldMk cId="467802662" sldId="256"/>
            <ac:spMk id="8" creationId="{00000000-0008-0000-0600-00000F000000}"/>
          </ac:spMkLst>
        </pc:spChg>
        <pc:spChg chg="add mod">
          <ac:chgData name="明香 丹保" userId="6324e1744178875a" providerId="LiveId" clId="{F00E08AC-2449-415A-B80F-18138C607307}" dt="2024-01-01T14:48:07.608" v="3409" actId="1036"/>
          <ac:spMkLst>
            <pc:docMk/>
            <pc:sldMk cId="467802662" sldId="256"/>
            <ac:spMk id="9" creationId="{00000000-0008-0000-0600-000010000000}"/>
          </ac:spMkLst>
        </pc:spChg>
        <pc:spChg chg="add mod">
          <ac:chgData name="明香 丹保" userId="6324e1744178875a" providerId="LiveId" clId="{F00E08AC-2449-415A-B80F-18138C607307}" dt="2024-01-01T14:48:07.608" v="3409" actId="1036"/>
          <ac:spMkLst>
            <pc:docMk/>
            <pc:sldMk cId="467802662" sldId="256"/>
            <ac:spMk id="10" creationId="{00000000-0008-0000-0600-000011000000}"/>
          </ac:spMkLst>
        </pc:spChg>
        <pc:spChg chg="add mod">
          <ac:chgData name="明香 丹保" userId="6324e1744178875a" providerId="LiveId" clId="{F00E08AC-2449-415A-B80F-18138C607307}" dt="2024-01-01T14:40:15.920" v="3257" actId="1036"/>
          <ac:spMkLst>
            <pc:docMk/>
            <pc:sldMk cId="467802662" sldId="256"/>
            <ac:spMk id="11" creationId="{00000000-0008-0000-0600-000013000000}"/>
          </ac:spMkLst>
        </pc:spChg>
        <pc:spChg chg="add mod">
          <ac:chgData name="明香 丹保" userId="6324e1744178875a" providerId="LiveId" clId="{F00E08AC-2449-415A-B80F-18138C607307}" dt="2024-01-01T14:40:21.631" v="3274" actId="1036"/>
          <ac:spMkLst>
            <pc:docMk/>
            <pc:sldMk cId="467802662" sldId="256"/>
            <ac:spMk id="12" creationId="{00000000-0008-0000-0600-000014000000}"/>
          </ac:spMkLst>
        </pc:spChg>
        <pc:spChg chg="add mod">
          <ac:chgData name="明香 丹保" userId="6324e1744178875a" providerId="LiveId" clId="{F00E08AC-2449-415A-B80F-18138C607307}" dt="2024-01-01T14:40:27.581" v="3292" actId="1036"/>
          <ac:spMkLst>
            <pc:docMk/>
            <pc:sldMk cId="467802662" sldId="256"/>
            <ac:spMk id="13" creationId="{00000000-0008-0000-0600-000015000000}"/>
          </ac:spMkLst>
        </pc:spChg>
        <pc:spChg chg="add mod">
          <ac:chgData name="明香 丹保" userId="6324e1744178875a" providerId="LiveId" clId="{F00E08AC-2449-415A-B80F-18138C607307}" dt="2024-01-01T11:48:07.955" v="3" actId="1076"/>
          <ac:spMkLst>
            <pc:docMk/>
            <pc:sldMk cId="467802662" sldId="256"/>
            <ac:spMk id="16" creationId="{2046D166-1795-4EB4-87FE-455AF2FEF783}"/>
          </ac:spMkLst>
        </pc:spChg>
        <pc:spChg chg="add mod">
          <ac:chgData name="明香 丹保" userId="6324e1744178875a" providerId="LiveId" clId="{F00E08AC-2449-415A-B80F-18138C607307}" dt="2024-01-01T11:48:20.022" v="6" actId="20577"/>
          <ac:spMkLst>
            <pc:docMk/>
            <pc:sldMk cId="467802662" sldId="256"/>
            <ac:spMk id="17" creationId="{D284C2B7-2693-4CC5-9D96-ACDA0F561998}"/>
          </ac:spMkLst>
        </pc:spChg>
        <pc:spChg chg="add del mod">
          <ac:chgData name="明香 丹保" userId="6324e1744178875a" providerId="LiveId" clId="{F00E08AC-2449-415A-B80F-18138C607307}" dt="2024-01-01T11:48:24.491" v="7" actId="478"/>
          <ac:spMkLst>
            <pc:docMk/>
            <pc:sldMk cId="467802662" sldId="256"/>
            <ac:spMk id="18" creationId="{35FEEA32-012F-4930-A2DC-B2D30BBC9F7F}"/>
          </ac:spMkLst>
        </pc:spChg>
        <pc:spChg chg="add mod">
          <ac:chgData name="明香 丹保" userId="6324e1744178875a" providerId="LiveId" clId="{F00E08AC-2449-415A-B80F-18138C607307}" dt="2024-01-01T14:39:07.787" v="3234" actId="207"/>
          <ac:spMkLst>
            <pc:docMk/>
            <pc:sldMk cId="467802662" sldId="256"/>
            <ac:spMk id="20" creationId="{FD55655B-DC2A-40D1-BA46-2A35C4FE4264}"/>
          </ac:spMkLst>
        </pc:spChg>
        <pc:spChg chg="add mod">
          <ac:chgData name="明香 丹保" userId="6324e1744178875a" providerId="LiveId" clId="{F00E08AC-2449-415A-B80F-18138C607307}" dt="2024-01-01T14:39:28.712" v="3237" actId="207"/>
          <ac:spMkLst>
            <pc:docMk/>
            <pc:sldMk cId="467802662" sldId="256"/>
            <ac:spMk id="23" creationId="{47DD9516-69BC-CE96-25C6-2269E150638C}"/>
          </ac:spMkLst>
        </pc:spChg>
        <pc:spChg chg="add mod">
          <ac:chgData name="明香 丹保" userId="6324e1744178875a" providerId="LiveId" clId="{F00E08AC-2449-415A-B80F-18138C607307}" dt="2024-01-01T14:39:20.482" v="3235" actId="207"/>
          <ac:spMkLst>
            <pc:docMk/>
            <pc:sldMk cId="467802662" sldId="256"/>
            <ac:spMk id="24" creationId="{A19B51E2-AEC3-41E1-A608-298535D43246}"/>
          </ac:spMkLst>
        </pc:spChg>
        <pc:spChg chg="add mod">
          <ac:chgData name="明香 丹保" userId="6324e1744178875a" providerId="LiveId" clId="{F00E08AC-2449-415A-B80F-18138C607307}" dt="2024-01-01T14:39:41.853" v="3246" actId="1035"/>
          <ac:spMkLst>
            <pc:docMk/>
            <pc:sldMk cId="467802662" sldId="256"/>
            <ac:spMk id="27" creationId="{2264B840-4D3E-4740-A7DD-FFD859397B89}"/>
          </ac:spMkLst>
        </pc:spChg>
        <pc:spChg chg="add mod ord">
          <ac:chgData name="明香 丹保" userId="6324e1744178875a" providerId="LiveId" clId="{F00E08AC-2449-415A-B80F-18138C607307}" dt="2024-01-01T14:39:23.345" v="3236" actId="207"/>
          <ac:spMkLst>
            <pc:docMk/>
            <pc:sldMk cId="467802662" sldId="256"/>
            <ac:spMk id="28" creationId="{DBA8A5A0-3E8F-4325-898D-B7A18725048A}"/>
          </ac:spMkLst>
        </pc:spChg>
        <pc:spChg chg="add mod">
          <ac:chgData name="明香 丹保" userId="6324e1744178875a" providerId="LiveId" clId="{F00E08AC-2449-415A-B80F-18138C607307}" dt="2024-01-01T12:14:11.872" v="295" actId="1036"/>
          <ac:spMkLst>
            <pc:docMk/>
            <pc:sldMk cId="467802662" sldId="256"/>
            <ac:spMk id="30" creationId="{DF0138DE-DB58-4D59-A356-CC467390735C}"/>
          </ac:spMkLst>
        </pc:spChg>
        <pc:spChg chg="add mod">
          <ac:chgData name="明香 丹保" userId="6324e1744178875a" providerId="LiveId" clId="{F00E08AC-2449-415A-B80F-18138C607307}" dt="2024-01-01T14:39:36.875" v="3238" actId="1076"/>
          <ac:spMkLst>
            <pc:docMk/>
            <pc:sldMk cId="467802662" sldId="256"/>
            <ac:spMk id="31" creationId="{456C448B-A422-472F-8F15-C75349CB8557}"/>
          </ac:spMkLst>
        </pc:spChg>
        <pc:spChg chg="add mod ord">
          <ac:chgData name="明香 丹保" userId="6324e1744178875a" providerId="LiveId" clId="{F00E08AC-2449-415A-B80F-18138C607307}" dt="2024-01-01T11:58:34.416" v="29"/>
          <ac:spMkLst>
            <pc:docMk/>
            <pc:sldMk cId="467802662" sldId="256"/>
            <ac:spMk id="34" creationId="{4556B9C4-0B65-1F93-7742-7F1C6872A788}"/>
          </ac:spMkLst>
        </pc:spChg>
        <pc:spChg chg="add mod">
          <ac:chgData name="明香 丹保" userId="6324e1744178875a" providerId="LiveId" clId="{F00E08AC-2449-415A-B80F-18138C607307}" dt="2024-01-01T14:01:23.046" v="2574" actId="207"/>
          <ac:spMkLst>
            <pc:docMk/>
            <pc:sldMk cId="467802662" sldId="256"/>
            <ac:spMk id="35" creationId="{3FE54D7B-D05A-ED9D-657E-39968611F813}"/>
          </ac:spMkLst>
        </pc:spChg>
        <pc:spChg chg="add mod">
          <ac:chgData name="明香 丹保" userId="6324e1744178875a" providerId="LiveId" clId="{F00E08AC-2449-415A-B80F-18138C607307}" dt="2024-01-01T14:41:29.728" v="3313" actId="113"/>
          <ac:spMkLst>
            <pc:docMk/>
            <pc:sldMk cId="467802662" sldId="256"/>
            <ac:spMk id="37" creationId="{AD4DA5A5-0392-4D08-1384-8AADE6F861A1}"/>
          </ac:spMkLst>
        </pc:spChg>
        <pc:spChg chg="add mod">
          <ac:chgData name="明香 丹保" userId="6324e1744178875a" providerId="LiveId" clId="{F00E08AC-2449-415A-B80F-18138C607307}" dt="2024-01-01T12:02:57.539" v="76" actId="571"/>
          <ac:spMkLst>
            <pc:docMk/>
            <pc:sldMk cId="467802662" sldId="256"/>
            <ac:spMk id="40" creationId="{D02FA9EB-AA4A-A830-A619-2A43A4E345BF}"/>
          </ac:spMkLst>
        </pc:spChg>
        <pc:spChg chg="add mod">
          <ac:chgData name="明香 丹保" userId="6324e1744178875a" providerId="LiveId" clId="{F00E08AC-2449-415A-B80F-18138C607307}" dt="2024-01-01T12:04:06.917" v="128" actId="571"/>
          <ac:spMkLst>
            <pc:docMk/>
            <pc:sldMk cId="467802662" sldId="256"/>
            <ac:spMk id="41" creationId="{45B1C54D-AC07-2857-953A-7BD6F144A42C}"/>
          </ac:spMkLst>
        </pc:spChg>
        <pc:spChg chg="add mod">
          <ac:chgData name="明香 丹保" userId="6324e1744178875a" providerId="LiveId" clId="{F00E08AC-2449-415A-B80F-18138C607307}" dt="2024-01-01T12:04:06.917" v="128" actId="571"/>
          <ac:spMkLst>
            <pc:docMk/>
            <pc:sldMk cId="467802662" sldId="256"/>
            <ac:spMk id="42" creationId="{2C9F3A48-69C2-C5A7-BF47-3555FCBFF925}"/>
          </ac:spMkLst>
        </pc:spChg>
        <pc:spChg chg="add mod">
          <ac:chgData name="明香 丹保" userId="6324e1744178875a" providerId="LiveId" clId="{F00E08AC-2449-415A-B80F-18138C607307}" dt="2024-01-01T12:04:06.917" v="128" actId="571"/>
          <ac:spMkLst>
            <pc:docMk/>
            <pc:sldMk cId="467802662" sldId="256"/>
            <ac:spMk id="43" creationId="{C35441A8-3D24-62D2-B777-5CA2FFD20B62}"/>
          </ac:spMkLst>
        </pc:spChg>
        <pc:spChg chg="add mod">
          <ac:chgData name="明香 丹保" userId="6324e1744178875a" providerId="LiveId" clId="{F00E08AC-2449-415A-B80F-18138C607307}" dt="2024-01-01T12:04:06.917" v="128" actId="571"/>
          <ac:spMkLst>
            <pc:docMk/>
            <pc:sldMk cId="467802662" sldId="256"/>
            <ac:spMk id="44" creationId="{96BE15ED-DCC7-FC73-ED4C-494BB4D45955}"/>
          </ac:spMkLst>
        </pc:spChg>
        <pc:spChg chg="add mod">
          <ac:chgData name="明香 丹保" userId="6324e1744178875a" providerId="LiveId" clId="{F00E08AC-2449-415A-B80F-18138C607307}" dt="2024-01-01T12:04:06.917" v="128" actId="571"/>
          <ac:spMkLst>
            <pc:docMk/>
            <pc:sldMk cId="467802662" sldId="256"/>
            <ac:spMk id="45" creationId="{DD4CAEF1-8A97-6A2A-71FF-65B5FE897812}"/>
          </ac:spMkLst>
        </pc:spChg>
        <pc:spChg chg="add mod">
          <ac:chgData name="明香 丹保" userId="6324e1744178875a" providerId="LiveId" clId="{F00E08AC-2449-415A-B80F-18138C607307}" dt="2024-01-01T12:04:06.917" v="128" actId="571"/>
          <ac:spMkLst>
            <pc:docMk/>
            <pc:sldMk cId="467802662" sldId="256"/>
            <ac:spMk id="46" creationId="{8A8B3DE5-B78E-56F3-9EFA-7C657779FCFD}"/>
          </ac:spMkLst>
        </pc:spChg>
        <pc:spChg chg="add mod">
          <ac:chgData name="明香 丹保" userId="6324e1744178875a" providerId="LiveId" clId="{F00E08AC-2449-415A-B80F-18138C607307}" dt="2024-01-01T12:04:06.917" v="128" actId="571"/>
          <ac:spMkLst>
            <pc:docMk/>
            <pc:sldMk cId="467802662" sldId="256"/>
            <ac:spMk id="47" creationId="{0D2A99C2-B13D-42E2-0FBF-7F7BD0398557}"/>
          </ac:spMkLst>
        </pc:spChg>
        <pc:spChg chg="add mod">
          <ac:chgData name="明香 丹保" userId="6324e1744178875a" providerId="LiveId" clId="{F00E08AC-2449-415A-B80F-18138C607307}" dt="2024-01-01T12:04:06.917" v="128" actId="571"/>
          <ac:spMkLst>
            <pc:docMk/>
            <pc:sldMk cId="467802662" sldId="256"/>
            <ac:spMk id="48" creationId="{118D354E-6F55-D7E3-B013-1FE4274B4DA9}"/>
          </ac:spMkLst>
        </pc:spChg>
        <pc:spChg chg="add mod">
          <ac:chgData name="明香 丹保" userId="6324e1744178875a" providerId="LiveId" clId="{F00E08AC-2449-415A-B80F-18138C607307}" dt="2024-01-01T12:04:06.917" v="128" actId="571"/>
          <ac:spMkLst>
            <pc:docMk/>
            <pc:sldMk cId="467802662" sldId="256"/>
            <ac:spMk id="49" creationId="{9389E063-D52D-C09F-5F2D-5C69D95AA2D3}"/>
          </ac:spMkLst>
        </pc:spChg>
        <pc:spChg chg="add mod">
          <ac:chgData name="明香 丹保" userId="6324e1744178875a" providerId="LiveId" clId="{F00E08AC-2449-415A-B80F-18138C607307}" dt="2024-01-01T12:11:02.977" v="230" actId="14100"/>
          <ac:spMkLst>
            <pc:docMk/>
            <pc:sldMk cId="467802662" sldId="256"/>
            <ac:spMk id="50" creationId="{5903FB40-6274-16C5-E7BB-97532A93E543}"/>
          </ac:spMkLst>
        </pc:spChg>
        <pc:spChg chg="add mod">
          <ac:chgData name="明香 丹保" userId="6324e1744178875a" providerId="LiveId" clId="{F00E08AC-2449-415A-B80F-18138C607307}" dt="2024-01-01T14:48:22.414" v="3416" actId="20577"/>
          <ac:spMkLst>
            <pc:docMk/>
            <pc:sldMk cId="467802662" sldId="256"/>
            <ac:spMk id="51" creationId="{7EBAB264-29FB-5178-10AC-941DD7F87843}"/>
          </ac:spMkLst>
        </pc:spChg>
        <pc:spChg chg="add mod">
          <ac:chgData name="明香 丹保" userId="6324e1744178875a" providerId="LiveId" clId="{F00E08AC-2449-415A-B80F-18138C607307}" dt="2024-01-01T14:40:53.314" v="3307" actId="1036"/>
          <ac:spMkLst>
            <pc:docMk/>
            <pc:sldMk cId="467802662" sldId="256"/>
            <ac:spMk id="52" creationId="{D1C1E869-66C3-1CA7-133C-029F886554E3}"/>
          </ac:spMkLst>
        </pc:spChg>
        <pc:spChg chg="add mod">
          <ac:chgData name="明香 丹保" userId="6324e1744178875a" providerId="LiveId" clId="{F00E08AC-2449-415A-B80F-18138C607307}" dt="2024-01-01T14:40:19.768" v="3263" actId="1036"/>
          <ac:spMkLst>
            <pc:docMk/>
            <pc:sldMk cId="467802662" sldId="256"/>
            <ac:spMk id="53" creationId="{7489BCF1-2470-7E50-3DB5-ABC702F596A2}"/>
          </ac:spMkLst>
        </pc:spChg>
        <pc:graphicFrameChg chg="add del mod modGraphic">
          <ac:chgData name="明香 丹保" userId="6324e1744178875a" providerId="LiveId" clId="{F00E08AC-2449-415A-B80F-18138C607307}" dt="2024-01-01T12:01:17.468" v="50" actId="478"/>
          <ac:graphicFrameMkLst>
            <pc:docMk/>
            <pc:sldMk cId="467802662" sldId="256"/>
            <ac:graphicFrameMk id="36" creationId="{6F7B8E32-8579-3578-D2A3-EB546377F98A}"/>
          </ac:graphicFrameMkLst>
        </pc:graphicFrameChg>
        <pc:graphicFrameChg chg="add del mod modGraphic">
          <ac:chgData name="明香 丹保" userId="6324e1744178875a" providerId="LiveId" clId="{F00E08AC-2449-415A-B80F-18138C607307}" dt="2024-01-01T12:10:27.999" v="227" actId="478"/>
          <ac:graphicFrameMkLst>
            <pc:docMk/>
            <pc:sldMk cId="467802662" sldId="256"/>
            <ac:graphicFrameMk id="38" creationId="{4D9D6D1A-6095-4D5E-27C2-833A396B1297}"/>
          </ac:graphicFrameMkLst>
        </pc:graphicFrameChg>
        <pc:graphicFrameChg chg="add del mod modGraphic">
          <ac:chgData name="明香 丹保" userId="6324e1744178875a" providerId="LiveId" clId="{F00E08AC-2449-415A-B80F-18138C607307}" dt="2024-01-01T12:12:04.225" v="246" actId="478"/>
          <ac:graphicFrameMkLst>
            <pc:docMk/>
            <pc:sldMk cId="467802662" sldId="256"/>
            <ac:graphicFrameMk id="39" creationId="{53E6B10D-729C-476F-6FC3-63884FB046A4}"/>
          </ac:graphicFrameMkLst>
        </pc:graphicFrameChg>
        <pc:picChg chg="add mod">
          <ac:chgData name="明香 丹保" userId="6324e1744178875a" providerId="LiveId" clId="{F00E08AC-2449-415A-B80F-18138C607307}" dt="2024-01-01T12:02:32.265" v="74" actId="1076"/>
          <ac:picMkLst>
            <pc:docMk/>
            <pc:sldMk cId="467802662" sldId="256"/>
            <ac:picMk id="14" creationId="{E69F9F88-1B1C-4492-8EA8-D87EC9C08F09}"/>
          </ac:picMkLst>
        </pc:picChg>
        <pc:picChg chg="add del mod">
          <ac:chgData name="明香 丹保" userId="6324e1744178875a" providerId="LiveId" clId="{F00E08AC-2449-415A-B80F-18138C607307}" dt="2024-01-01T11:48:25.486" v="8" actId="478"/>
          <ac:picMkLst>
            <pc:docMk/>
            <pc:sldMk cId="467802662" sldId="256"/>
            <ac:picMk id="19" creationId="{DBAE8655-D787-4B17-8C78-8B56CB94C567}"/>
          </ac:picMkLst>
        </pc:picChg>
        <pc:picChg chg="add mod">
          <ac:chgData name="明香 丹保" userId="6324e1744178875a" providerId="LiveId" clId="{F00E08AC-2449-415A-B80F-18138C607307}" dt="2024-01-01T12:14:11.872" v="295" actId="1036"/>
          <ac:picMkLst>
            <pc:docMk/>
            <pc:sldMk cId="467802662" sldId="256"/>
            <ac:picMk id="21" creationId="{13798AFA-05C7-8840-BD43-C92DFB34877E}"/>
          </ac:picMkLst>
        </pc:picChg>
        <pc:picChg chg="add mod">
          <ac:chgData name="明香 丹保" userId="6324e1744178875a" providerId="LiveId" clId="{F00E08AC-2449-415A-B80F-18138C607307}" dt="2024-01-01T12:14:11.872" v="295" actId="1036"/>
          <ac:picMkLst>
            <pc:docMk/>
            <pc:sldMk cId="467802662" sldId="256"/>
            <ac:picMk id="22" creationId="{B49FE24C-6AB0-CF20-2CCB-89AEEEE338D6}"/>
          </ac:picMkLst>
        </pc:picChg>
        <pc:picChg chg="add mod">
          <ac:chgData name="明香 丹保" userId="6324e1744178875a" providerId="LiveId" clId="{F00E08AC-2449-415A-B80F-18138C607307}" dt="2024-01-01T13:04:06.854" v="1635" actId="1035"/>
          <ac:picMkLst>
            <pc:docMk/>
            <pc:sldMk cId="467802662" sldId="256"/>
            <ac:picMk id="25" creationId="{909F8481-14C6-3F44-601B-A91EF403AD88}"/>
          </ac:picMkLst>
        </pc:picChg>
        <pc:picChg chg="add mod">
          <ac:chgData name="明香 丹保" userId="6324e1744178875a" providerId="LiveId" clId="{F00E08AC-2449-415A-B80F-18138C607307}" dt="2024-01-01T12:14:11.872" v="295" actId="1036"/>
          <ac:picMkLst>
            <pc:docMk/>
            <pc:sldMk cId="467802662" sldId="256"/>
            <ac:picMk id="26" creationId="{3D18ECFF-0E2A-43C5-BA5E-A1F9C0E1E297}"/>
          </ac:picMkLst>
        </pc:picChg>
        <pc:picChg chg="add mod">
          <ac:chgData name="明香 丹保" userId="6324e1744178875a" providerId="LiveId" clId="{F00E08AC-2449-415A-B80F-18138C607307}" dt="2024-01-01T14:39:41.853" v="3246" actId="1035"/>
          <ac:picMkLst>
            <pc:docMk/>
            <pc:sldMk cId="467802662" sldId="256"/>
            <ac:picMk id="29" creationId="{487B7C89-C1F3-80BB-A289-C1C93062FDA8}"/>
          </ac:picMkLst>
        </pc:picChg>
        <pc:picChg chg="add mod">
          <ac:chgData name="明香 丹保" userId="6324e1744178875a" providerId="LiveId" clId="{F00E08AC-2449-415A-B80F-18138C607307}" dt="2024-01-01T12:14:11.872" v="295" actId="1036"/>
          <ac:picMkLst>
            <pc:docMk/>
            <pc:sldMk cId="467802662" sldId="256"/>
            <ac:picMk id="32" creationId="{BB5445B5-A5FF-D091-08D2-90DF9F45B2AF}"/>
          </ac:picMkLst>
        </pc:picChg>
        <pc:cxnChg chg="add mod">
          <ac:chgData name="明香 丹保" userId="6324e1744178875a" providerId="LiveId" clId="{F00E08AC-2449-415A-B80F-18138C607307}" dt="2024-01-01T14:38:43.722" v="3219" actId="14100"/>
          <ac:cxnSpMkLst>
            <pc:docMk/>
            <pc:sldMk cId="467802662" sldId="256"/>
            <ac:cxnSpMk id="15" creationId="{97B624A8-3D2F-9E50-07ED-169463FA3B96}"/>
          </ac:cxnSpMkLst>
        </pc:cxnChg>
      </pc:sldChg>
      <pc:sldChg chg="addSp delSp modSp add del mod ord">
        <pc:chgData name="明香 丹保" userId="6324e1744178875a" providerId="LiveId" clId="{F00E08AC-2449-415A-B80F-18138C607307}" dt="2024-01-01T14:01:40.437" v="2575" actId="2696"/>
        <pc:sldMkLst>
          <pc:docMk/>
          <pc:sldMk cId="3333367669" sldId="257"/>
        </pc:sldMkLst>
        <pc:spChg chg="del">
          <ac:chgData name="明香 丹保" userId="6324e1744178875a" providerId="LiveId" clId="{F00E08AC-2449-415A-B80F-18138C607307}" dt="2024-01-01T12:15:00.696" v="318" actId="478"/>
          <ac:spMkLst>
            <pc:docMk/>
            <pc:sldMk cId="3333367669" sldId="257"/>
            <ac:spMk id="2" creationId="{00000000-0008-0000-0600-000019000000}"/>
          </ac:spMkLst>
        </pc:spChg>
        <pc:spChg chg="add mod">
          <ac:chgData name="明香 丹保" userId="6324e1744178875a" providerId="LiveId" clId="{F00E08AC-2449-415A-B80F-18138C607307}" dt="2024-01-01T12:17:44.835" v="341" actId="208"/>
          <ac:spMkLst>
            <pc:docMk/>
            <pc:sldMk cId="3333367669" sldId="257"/>
            <ac:spMk id="4" creationId="{89689159-1B1D-4655-B1C5-93C2365DD2A2}"/>
          </ac:spMkLst>
        </pc:spChg>
        <pc:spChg chg="del">
          <ac:chgData name="明香 丹保" userId="6324e1744178875a" providerId="LiveId" clId="{F00E08AC-2449-415A-B80F-18138C607307}" dt="2024-01-01T12:15:00.696" v="318" actId="478"/>
          <ac:spMkLst>
            <pc:docMk/>
            <pc:sldMk cId="3333367669" sldId="257"/>
            <ac:spMk id="5" creationId="{00000000-0008-0000-0600-00000C000000}"/>
          </ac:spMkLst>
        </pc:spChg>
        <pc:spChg chg="del">
          <ac:chgData name="明香 丹保" userId="6324e1744178875a" providerId="LiveId" clId="{F00E08AC-2449-415A-B80F-18138C607307}" dt="2024-01-01T12:15:00.696" v="318" actId="478"/>
          <ac:spMkLst>
            <pc:docMk/>
            <pc:sldMk cId="3333367669" sldId="257"/>
            <ac:spMk id="6" creationId="{00000000-0008-0000-0600-00000D000000}"/>
          </ac:spMkLst>
        </pc:spChg>
        <pc:spChg chg="del">
          <ac:chgData name="明香 丹保" userId="6324e1744178875a" providerId="LiveId" clId="{F00E08AC-2449-415A-B80F-18138C607307}" dt="2024-01-01T12:15:00.696" v="318" actId="478"/>
          <ac:spMkLst>
            <pc:docMk/>
            <pc:sldMk cId="3333367669" sldId="257"/>
            <ac:spMk id="7" creationId="{00000000-0008-0000-0600-00000E000000}"/>
          </ac:spMkLst>
        </pc:spChg>
        <pc:spChg chg="del">
          <ac:chgData name="明香 丹保" userId="6324e1744178875a" providerId="LiveId" clId="{F00E08AC-2449-415A-B80F-18138C607307}" dt="2024-01-01T12:15:00.696" v="318" actId="478"/>
          <ac:spMkLst>
            <pc:docMk/>
            <pc:sldMk cId="3333367669" sldId="257"/>
            <ac:spMk id="8" creationId="{00000000-0008-0000-0600-00000F000000}"/>
          </ac:spMkLst>
        </pc:spChg>
        <pc:spChg chg="del">
          <ac:chgData name="明香 丹保" userId="6324e1744178875a" providerId="LiveId" clId="{F00E08AC-2449-415A-B80F-18138C607307}" dt="2024-01-01T12:15:00.696" v="318" actId="478"/>
          <ac:spMkLst>
            <pc:docMk/>
            <pc:sldMk cId="3333367669" sldId="257"/>
            <ac:spMk id="9" creationId="{00000000-0008-0000-0600-000010000000}"/>
          </ac:spMkLst>
        </pc:spChg>
        <pc:spChg chg="del">
          <ac:chgData name="明香 丹保" userId="6324e1744178875a" providerId="LiveId" clId="{F00E08AC-2449-415A-B80F-18138C607307}" dt="2024-01-01T12:15:00.696" v="318" actId="478"/>
          <ac:spMkLst>
            <pc:docMk/>
            <pc:sldMk cId="3333367669" sldId="257"/>
            <ac:spMk id="10" creationId="{00000000-0008-0000-0600-000011000000}"/>
          </ac:spMkLst>
        </pc:spChg>
        <pc:spChg chg="del">
          <ac:chgData name="明香 丹保" userId="6324e1744178875a" providerId="LiveId" clId="{F00E08AC-2449-415A-B80F-18138C607307}" dt="2024-01-01T12:15:00.696" v="318" actId="478"/>
          <ac:spMkLst>
            <pc:docMk/>
            <pc:sldMk cId="3333367669" sldId="257"/>
            <ac:spMk id="11" creationId="{00000000-0008-0000-0600-000013000000}"/>
          </ac:spMkLst>
        </pc:spChg>
        <pc:spChg chg="del">
          <ac:chgData name="明香 丹保" userId="6324e1744178875a" providerId="LiveId" clId="{F00E08AC-2449-415A-B80F-18138C607307}" dt="2024-01-01T12:15:00.696" v="318" actId="478"/>
          <ac:spMkLst>
            <pc:docMk/>
            <pc:sldMk cId="3333367669" sldId="257"/>
            <ac:spMk id="12" creationId="{00000000-0008-0000-0600-000014000000}"/>
          </ac:spMkLst>
        </pc:spChg>
        <pc:spChg chg="del">
          <ac:chgData name="明香 丹保" userId="6324e1744178875a" providerId="LiveId" clId="{F00E08AC-2449-415A-B80F-18138C607307}" dt="2024-01-01T12:15:00.696" v="318" actId="478"/>
          <ac:spMkLst>
            <pc:docMk/>
            <pc:sldMk cId="3333367669" sldId="257"/>
            <ac:spMk id="13" creationId="{00000000-0008-0000-0600-000015000000}"/>
          </ac:spMkLst>
        </pc:spChg>
        <pc:spChg chg="del">
          <ac:chgData name="明香 丹保" userId="6324e1744178875a" providerId="LiveId" clId="{F00E08AC-2449-415A-B80F-18138C607307}" dt="2024-01-01T12:15:00.696" v="318" actId="478"/>
          <ac:spMkLst>
            <pc:docMk/>
            <pc:sldMk cId="3333367669" sldId="257"/>
            <ac:spMk id="16" creationId="{2046D166-1795-4EB4-87FE-455AF2FEF783}"/>
          </ac:spMkLst>
        </pc:spChg>
        <pc:spChg chg="del">
          <ac:chgData name="明香 丹保" userId="6324e1744178875a" providerId="LiveId" clId="{F00E08AC-2449-415A-B80F-18138C607307}" dt="2024-01-01T12:15:00.696" v="318" actId="478"/>
          <ac:spMkLst>
            <pc:docMk/>
            <pc:sldMk cId="3333367669" sldId="257"/>
            <ac:spMk id="17" creationId="{D284C2B7-2693-4CC5-9D96-ACDA0F561998}"/>
          </ac:spMkLst>
        </pc:spChg>
        <pc:spChg chg="add mod">
          <ac:chgData name="明香 丹保" userId="6324e1744178875a" providerId="LiveId" clId="{F00E08AC-2449-415A-B80F-18138C607307}" dt="2024-01-01T13:55:55.334" v="2528"/>
          <ac:spMkLst>
            <pc:docMk/>
            <pc:sldMk cId="3333367669" sldId="257"/>
            <ac:spMk id="18" creationId="{C0E6D8DB-C9AF-4493-91D0-A57A4C77614B}"/>
          </ac:spMkLst>
        </pc:spChg>
        <pc:spChg chg="del">
          <ac:chgData name="明香 丹保" userId="6324e1744178875a" providerId="LiveId" clId="{F00E08AC-2449-415A-B80F-18138C607307}" dt="2024-01-01T12:15:00.696" v="318" actId="478"/>
          <ac:spMkLst>
            <pc:docMk/>
            <pc:sldMk cId="3333367669" sldId="257"/>
            <ac:spMk id="20" creationId="{FD55655B-DC2A-40D1-BA46-2A35C4FE4264}"/>
          </ac:spMkLst>
        </pc:spChg>
        <pc:spChg chg="del">
          <ac:chgData name="明香 丹保" userId="6324e1744178875a" providerId="LiveId" clId="{F00E08AC-2449-415A-B80F-18138C607307}" dt="2024-01-01T12:15:00.696" v="318" actId="478"/>
          <ac:spMkLst>
            <pc:docMk/>
            <pc:sldMk cId="3333367669" sldId="257"/>
            <ac:spMk id="23" creationId="{47DD9516-69BC-CE96-25C6-2269E150638C}"/>
          </ac:spMkLst>
        </pc:spChg>
        <pc:spChg chg="del">
          <ac:chgData name="明香 丹保" userId="6324e1744178875a" providerId="LiveId" clId="{F00E08AC-2449-415A-B80F-18138C607307}" dt="2024-01-01T12:15:00.696" v="318" actId="478"/>
          <ac:spMkLst>
            <pc:docMk/>
            <pc:sldMk cId="3333367669" sldId="257"/>
            <ac:spMk id="24" creationId="{A19B51E2-AEC3-41E1-A608-298535D43246}"/>
          </ac:spMkLst>
        </pc:spChg>
        <pc:spChg chg="del">
          <ac:chgData name="明香 丹保" userId="6324e1744178875a" providerId="LiveId" clId="{F00E08AC-2449-415A-B80F-18138C607307}" dt="2024-01-01T12:15:00.696" v="318" actId="478"/>
          <ac:spMkLst>
            <pc:docMk/>
            <pc:sldMk cId="3333367669" sldId="257"/>
            <ac:spMk id="27" creationId="{2264B840-4D3E-4740-A7DD-FFD859397B89}"/>
          </ac:spMkLst>
        </pc:spChg>
        <pc:spChg chg="del">
          <ac:chgData name="明香 丹保" userId="6324e1744178875a" providerId="LiveId" clId="{F00E08AC-2449-415A-B80F-18138C607307}" dt="2024-01-01T12:15:00.696" v="318" actId="478"/>
          <ac:spMkLst>
            <pc:docMk/>
            <pc:sldMk cId="3333367669" sldId="257"/>
            <ac:spMk id="28" creationId="{DBA8A5A0-3E8F-4325-898D-B7A18725048A}"/>
          </ac:spMkLst>
        </pc:spChg>
        <pc:spChg chg="del">
          <ac:chgData name="明香 丹保" userId="6324e1744178875a" providerId="LiveId" clId="{F00E08AC-2449-415A-B80F-18138C607307}" dt="2024-01-01T12:15:00.696" v="318" actId="478"/>
          <ac:spMkLst>
            <pc:docMk/>
            <pc:sldMk cId="3333367669" sldId="257"/>
            <ac:spMk id="30" creationId="{DF0138DE-DB58-4D59-A356-CC467390735C}"/>
          </ac:spMkLst>
        </pc:spChg>
        <pc:spChg chg="del">
          <ac:chgData name="明香 丹保" userId="6324e1744178875a" providerId="LiveId" clId="{F00E08AC-2449-415A-B80F-18138C607307}" dt="2024-01-01T12:15:00.696" v="318" actId="478"/>
          <ac:spMkLst>
            <pc:docMk/>
            <pc:sldMk cId="3333367669" sldId="257"/>
            <ac:spMk id="31" creationId="{456C448B-A422-472F-8F15-C75349CB8557}"/>
          </ac:spMkLst>
        </pc:spChg>
        <pc:spChg chg="del">
          <ac:chgData name="明香 丹保" userId="6324e1744178875a" providerId="LiveId" clId="{F00E08AC-2449-415A-B80F-18138C607307}" dt="2024-01-01T12:15:00.696" v="318" actId="478"/>
          <ac:spMkLst>
            <pc:docMk/>
            <pc:sldMk cId="3333367669" sldId="257"/>
            <ac:spMk id="34" creationId="{4556B9C4-0B65-1F93-7742-7F1C6872A788}"/>
          </ac:spMkLst>
        </pc:spChg>
        <pc:spChg chg="del">
          <ac:chgData name="明香 丹保" userId="6324e1744178875a" providerId="LiveId" clId="{F00E08AC-2449-415A-B80F-18138C607307}" dt="2024-01-01T12:15:00.696" v="318" actId="478"/>
          <ac:spMkLst>
            <pc:docMk/>
            <pc:sldMk cId="3333367669" sldId="257"/>
            <ac:spMk id="35" creationId="{3FE54D7B-D05A-ED9D-657E-39968611F813}"/>
          </ac:spMkLst>
        </pc:spChg>
        <pc:spChg chg="del">
          <ac:chgData name="明香 丹保" userId="6324e1744178875a" providerId="LiveId" clId="{F00E08AC-2449-415A-B80F-18138C607307}" dt="2024-01-01T12:15:00.696" v="318" actId="478"/>
          <ac:spMkLst>
            <pc:docMk/>
            <pc:sldMk cId="3333367669" sldId="257"/>
            <ac:spMk id="37" creationId="{AD4DA5A5-0392-4D08-1384-8AADE6F861A1}"/>
          </ac:spMkLst>
        </pc:spChg>
        <pc:spChg chg="add mod">
          <ac:chgData name="明香 丹保" userId="6324e1744178875a" providerId="LiveId" clId="{F00E08AC-2449-415A-B80F-18138C607307}" dt="2024-01-01T12:15:21.273" v="324" actId="1076"/>
          <ac:spMkLst>
            <pc:docMk/>
            <pc:sldMk cId="3333367669" sldId="257"/>
            <ac:spMk id="38" creationId="{4C136EF5-E4E1-4C96-868A-A24C64F5AB44}"/>
          </ac:spMkLst>
        </pc:spChg>
        <pc:spChg chg="add mod">
          <ac:chgData name="明香 丹保" userId="6324e1744178875a" providerId="LiveId" clId="{F00E08AC-2449-415A-B80F-18138C607307}" dt="2024-01-01T12:15:21.273" v="324" actId="1076"/>
          <ac:spMkLst>
            <pc:docMk/>
            <pc:sldMk cId="3333367669" sldId="257"/>
            <ac:spMk id="39" creationId="{E2427907-DBFE-4C4A-BF0E-91B624AE8273}"/>
          </ac:spMkLst>
        </pc:spChg>
        <pc:spChg chg="add mod">
          <ac:chgData name="明香 丹保" userId="6324e1744178875a" providerId="LiveId" clId="{F00E08AC-2449-415A-B80F-18138C607307}" dt="2024-01-01T12:15:21.273" v="324" actId="1076"/>
          <ac:spMkLst>
            <pc:docMk/>
            <pc:sldMk cId="3333367669" sldId="257"/>
            <ac:spMk id="40" creationId="{7E94DD64-F81C-4F51-BF0C-6CE7900D8878}"/>
          </ac:spMkLst>
        </pc:spChg>
        <pc:spChg chg="add mod">
          <ac:chgData name="明香 丹保" userId="6324e1744178875a" providerId="LiveId" clId="{F00E08AC-2449-415A-B80F-18138C607307}" dt="2024-01-01T12:15:21.273" v="324" actId="1076"/>
          <ac:spMkLst>
            <pc:docMk/>
            <pc:sldMk cId="3333367669" sldId="257"/>
            <ac:spMk id="41" creationId="{A14E2BE8-B597-4AEC-A529-A144462AD810}"/>
          </ac:spMkLst>
        </pc:spChg>
        <pc:spChg chg="add mod">
          <ac:chgData name="明香 丹保" userId="6324e1744178875a" providerId="LiveId" clId="{F00E08AC-2449-415A-B80F-18138C607307}" dt="2024-01-01T12:15:21.273" v="324" actId="1076"/>
          <ac:spMkLst>
            <pc:docMk/>
            <pc:sldMk cId="3333367669" sldId="257"/>
            <ac:spMk id="42" creationId="{6AC6E325-F6BD-4166-A54B-90B5DAF7DC9D}"/>
          </ac:spMkLst>
        </pc:spChg>
        <pc:spChg chg="add mod">
          <ac:chgData name="明香 丹保" userId="6324e1744178875a" providerId="LiveId" clId="{F00E08AC-2449-415A-B80F-18138C607307}" dt="2024-01-01T12:15:21.273" v="324" actId="1076"/>
          <ac:spMkLst>
            <pc:docMk/>
            <pc:sldMk cId="3333367669" sldId="257"/>
            <ac:spMk id="43" creationId="{2A5BC1EB-D17F-44BC-8807-72B4C9F38232}"/>
          </ac:spMkLst>
        </pc:spChg>
        <pc:spChg chg="add mod">
          <ac:chgData name="明香 丹保" userId="6324e1744178875a" providerId="LiveId" clId="{F00E08AC-2449-415A-B80F-18138C607307}" dt="2024-01-01T12:15:21.273" v="324" actId="1076"/>
          <ac:spMkLst>
            <pc:docMk/>
            <pc:sldMk cId="3333367669" sldId="257"/>
            <ac:spMk id="44" creationId="{F5921909-74A1-45F4-BBE8-B4DD76DD61A3}"/>
          </ac:spMkLst>
        </pc:spChg>
        <pc:spChg chg="add mod">
          <ac:chgData name="明香 丹保" userId="6324e1744178875a" providerId="LiveId" clId="{F00E08AC-2449-415A-B80F-18138C607307}" dt="2024-01-01T12:15:21.273" v="324" actId="1076"/>
          <ac:spMkLst>
            <pc:docMk/>
            <pc:sldMk cId="3333367669" sldId="257"/>
            <ac:spMk id="45" creationId="{C7EFDB6C-A2B3-4AD5-9E31-6ACC2945FBF1}"/>
          </ac:spMkLst>
        </pc:spChg>
        <pc:spChg chg="add mod">
          <ac:chgData name="明香 丹保" userId="6324e1744178875a" providerId="LiveId" clId="{F00E08AC-2449-415A-B80F-18138C607307}" dt="2024-01-01T12:15:21.273" v="324" actId="1076"/>
          <ac:spMkLst>
            <pc:docMk/>
            <pc:sldMk cId="3333367669" sldId="257"/>
            <ac:spMk id="46" creationId="{8B2551D1-B19B-4F48-8B30-2670D1D6743E}"/>
          </ac:spMkLst>
        </pc:spChg>
        <pc:spChg chg="del">
          <ac:chgData name="明香 丹保" userId="6324e1744178875a" providerId="LiveId" clId="{F00E08AC-2449-415A-B80F-18138C607307}" dt="2024-01-01T12:15:00.696" v="318" actId="478"/>
          <ac:spMkLst>
            <pc:docMk/>
            <pc:sldMk cId="3333367669" sldId="257"/>
            <ac:spMk id="50" creationId="{5903FB40-6274-16C5-E7BB-97532A93E543}"/>
          </ac:spMkLst>
        </pc:spChg>
        <pc:spChg chg="del">
          <ac:chgData name="明香 丹保" userId="6324e1744178875a" providerId="LiveId" clId="{F00E08AC-2449-415A-B80F-18138C607307}" dt="2024-01-01T12:15:00.696" v="318" actId="478"/>
          <ac:spMkLst>
            <pc:docMk/>
            <pc:sldMk cId="3333367669" sldId="257"/>
            <ac:spMk id="51" creationId="{7EBAB264-29FB-5178-10AC-941DD7F87843}"/>
          </ac:spMkLst>
        </pc:spChg>
        <pc:spChg chg="del">
          <ac:chgData name="明香 丹保" userId="6324e1744178875a" providerId="LiveId" clId="{F00E08AC-2449-415A-B80F-18138C607307}" dt="2024-01-01T12:15:00.696" v="318" actId="478"/>
          <ac:spMkLst>
            <pc:docMk/>
            <pc:sldMk cId="3333367669" sldId="257"/>
            <ac:spMk id="52" creationId="{D1C1E869-66C3-1CA7-133C-029F886554E3}"/>
          </ac:spMkLst>
        </pc:spChg>
        <pc:spChg chg="del">
          <ac:chgData name="明香 丹保" userId="6324e1744178875a" providerId="LiveId" clId="{F00E08AC-2449-415A-B80F-18138C607307}" dt="2024-01-01T12:15:00.696" v="318" actId="478"/>
          <ac:spMkLst>
            <pc:docMk/>
            <pc:sldMk cId="3333367669" sldId="257"/>
            <ac:spMk id="53" creationId="{7489BCF1-2470-7E50-3DB5-ABC702F596A2}"/>
          </ac:spMkLst>
        </pc:spChg>
        <pc:spChg chg="add del mod">
          <ac:chgData name="明香 丹保" userId="6324e1744178875a" providerId="LiveId" clId="{F00E08AC-2449-415A-B80F-18138C607307}" dt="2024-01-01T12:23:08.214" v="421" actId="478"/>
          <ac:spMkLst>
            <pc:docMk/>
            <pc:sldMk cId="3333367669" sldId="257"/>
            <ac:spMk id="54" creationId="{76BED8B6-F45E-4276-BE80-B6ACC6A93558}"/>
          </ac:spMkLst>
        </pc:spChg>
        <pc:spChg chg="add del mod">
          <ac:chgData name="明香 丹保" userId="6324e1744178875a" providerId="LiveId" clId="{F00E08AC-2449-415A-B80F-18138C607307}" dt="2024-01-01T12:18:07.413" v="346" actId="478"/>
          <ac:spMkLst>
            <pc:docMk/>
            <pc:sldMk cId="3333367669" sldId="257"/>
            <ac:spMk id="59" creationId="{3AE33EE6-3E22-42C6-A900-A032E95832EC}"/>
          </ac:spMkLst>
        </pc:spChg>
        <pc:spChg chg="add mod">
          <ac:chgData name="明香 丹保" userId="6324e1744178875a" providerId="LiveId" clId="{F00E08AC-2449-415A-B80F-18138C607307}" dt="2024-01-01T12:18:03.677" v="344" actId="1076"/>
          <ac:spMkLst>
            <pc:docMk/>
            <pc:sldMk cId="3333367669" sldId="257"/>
            <ac:spMk id="63" creationId="{40ED5EC9-A9BD-D487-F18F-74C32934DF7E}"/>
          </ac:spMkLst>
        </pc:spChg>
        <pc:spChg chg="add del mod">
          <ac:chgData name="明香 丹保" userId="6324e1744178875a" providerId="LiveId" clId="{F00E08AC-2449-415A-B80F-18138C607307}" dt="2024-01-01T12:19:34.010" v="385" actId="478"/>
          <ac:spMkLst>
            <pc:docMk/>
            <pc:sldMk cId="3333367669" sldId="257"/>
            <ac:spMk id="65" creationId="{B516D301-E8FC-445F-B7F8-EA15441CBF1E}"/>
          </ac:spMkLst>
        </pc:spChg>
        <pc:spChg chg="add del mod">
          <ac:chgData name="明香 丹保" userId="6324e1744178875a" providerId="LiveId" clId="{F00E08AC-2449-415A-B80F-18138C607307}" dt="2024-01-01T12:19:41.545" v="396" actId="478"/>
          <ac:spMkLst>
            <pc:docMk/>
            <pc:sldMk cId="3333367669" sldId="257"/>
            <ac:spMk id="66" creationId="{005A9CD4-347E-408B-9262-11282FEE83B3}"/>
          </ac:spMkLst>
        </pc:spChg>
        <pc:spChg chg="add del mod">
          <ac:chgData name="明香 丹保" userId="6324e1744178875a" providerId="LiveId" clId="{F00E08AC-2449-415A-B80F-18138C607307}" dt="2024-01-01T12:19:39.868" v="395" actId="478"/>
          <ac:spMkLst>
            <pc:docMk/>
            <pc:sldMk cId="3333367669" sldId="257"/>
            <ac:spMk id="67" creationId="{7EA22136-08D9-42FC-AAF1-50AAC9DDECBE}"/>
          </ac:spMkLst>
        </pc:spChg>
        <pc:spChg chg="add del mod">
          <ac:chgData name="明香 丹保" userId="6324e1744178875a" providerId="LiveId" clId="{F00E08AC-2449-415A-B80F-18138C607307}" dt="2024-01-01T12:19:34.901" v="387" actId="478"/>
          <ac:spMkLst>
            <pc:docMk/>
            <pc:sldMk cId="3333367669" sldId="257"/>
            <ac:spMk id="68" creationId="{87D9ABC7-D61A-4D3D-8FA0-873EEA2DFDB0}"/>
          </ac:spMkLst>
        </pc:spChg>
        <pc:spChg chg="add del mod">
          <ac:chgData name="明香 丹保" userId="6324e1744178875a" providerId="LiveId" clId="{F00E08AC-2449-415A-B80F-18138C607307}" dt="2024-01-01T12:19:35.476" v="388" actId="478"/>
          <ac:spMkLst>
            <pc:docMk/>
            <pc:sldMk cId="3333367669" sldId="257"/>
            <ac:spMk id="69" creationId="{C45F00D3-3D49-423D-A8FE-1A1493A5F92B}"/>
          </ac:spMkLst>
        </pc:spChg>
        <pc:spChg chg="add del mod">
          <ac:chgData name="明香 丹保" userId="6324e1744178875a" providerId="LiveId" clId="{F00E08AC-2449-415A-B80F-18138C607307}" dt="2024-01-01T12:19:37.088" v="391" actId="478"/>
          <ac:spMkLst>
            <pc:docMk/>
            <pc:sldMk cId="3333367669" sldId="257"/>
            <ac:spMk id="70" creationId="{21DB6BDC-B092-4F22-A8E9-C041DC00B7B4}"/>
          </ac:spMkLst>
        </pc:spChg>
        <pc:spChg chg="add mod">
          <ac:chgData name="明香 丹保" userId="6324e1744178875a" providerId="LiveId" clId="{F00E08AC-2449-415A-B80F-18138C607307}" dt="2024-01-01T13:07:17.612" v="1688"/>
          <ac:spMkLst>
            <pc:docMk/>
            <pc:sldMk cId="3333367669" sldId="257"/>
            <ac:spMk id="74" creationId="{0144CF3B-910D-4723-BF37-5C05F84D4AB0}"/>
          </ac:spMkLst>
        </pc:spChg>
        <pc:spChg chg="add mod">
          <ac:chgData name="明香 丹保" userId="6324e1744178875a" providerId="LiveId" clId="{F00E08AC-2449-415A-B80F-18138C607307}" dt="2024-01-01T12:56:54.126" v="1325" actId="207"/>
          <ac:spMkLst>
            <pc:docMk/>
            <pc:sldMk cId="3333367669" sldId="257"/>
            <ac:spMk id="75" creationId="{161FE7C3-9E17-4C8F-AA1B-62EACDA74517}"/>
          </ac:spMkLst>
        </pc:spChg>
        <pc:spChg chg="add mod">
          <ac:chgData name="明香 丹保" userId="6324e1744178875a" providerId="LiveId" clId="{F00E08AC-2449-415A-B80F-18138C607307}" dt="2024-01-01T13:07:04.802" v="1677" actId="20577"/>
          <ac:spMkLst>
            <pc:docMk/>
            <pc:sldMk cId="3333367669" sldId="257"/>
            <ac:spMk id="76" creationId="{C56974B3-1B8F-45E0-B754-9A66880BE0E0}"/>
          </ac:spMkLst>
        </pc:spChg>
        <pc:spChg chg="add mod">
          <ac:chgData name="明香 丹保" userId="6324e1744178875a" providerId="LiveId" clId="{F00E08AC-2449-415A-B80F-18138C607307}" dt="2024-01-01T13:07:02.076" v="1676" actId="1076"/>
          <ac:spMkLst>
            <pc:docMk/>
            <pc:sldMk cId="3333367669" sldId="257"/>
            <ac:spMk id="77" creationId="{0089B6E6-5A42-4D81-A4FD-2FAA9DFFD785}"/>
          </ac:spMkLst>
        </pc:spChg>
        <pc:spChg chg="add mod">
          <ac:chgData name="明香 丹保" userId="6324e1744178875a" providerId="LiveId" clId="{F00E08AC-2449-415A-B80F-18138C607307}" dt="2024-01-01T13:29:07.493" v="2182" actId="113"/>
          <ac:spMkLst>
            <pc:docMk/>
            <pc:sldMk cId="3333367669" sldId="257"/>
            <ac:spMk id="78" creationId="{48B2D0D2-E564-4A21-A4EF-FE476010696A}"/>
          </ac:spMkLst>
        </pc:spChg>
        <pc:spChg chg="add mod">
          <ac:chgData name="明香 丹保" userId="6324e1744178875a" providerId="LiveId" clId="{F00E08AC-2449-415A-B80F-18138C607307}" dt="2024-01-01T12:56:43.799" v="1323" actId="207"/>
          <ac:spMkLst>
            <pc:docMk/>
            <pc:sldMk cId="3333367669" sldId="257"/>
            <ac:spMk id="79" creationId="{3169E8FB-375F-4F0C-B2DC-4F4799279CD9}"/>
          </ac:spMkLst>
        </pc:spChg>
        <pc:spChg chg="add mod">
          <ac:chgData name="明香 丹保" userId="6324e1744178875a" providerId="LiveId" clId="{F00E08AC-2449-415A-B80F-18138C607307}" dt="2024-01-01T13:55:44.387" v="2522" actId="207"/>
          <ac:spMkLst>
            <pc:docMk/>
            <pc:sldMk cId="3333367669" sldId="257"/>
            <ac:spMk id="80" creationId="{2DDA121D-FEC1-4C64-51D8-A1178BA91974}"/>
          </ac:spMkLst>
        </pc:spChg>
        <pc:spChg chg="add del mod">
          <ac:chgData name="明香 丹保" userId="6324e1744178875a" providerId="LiveId" clId="{F00E08AC-2449-415A-B80F-18138C607307}" dt="2024-01-01T12:24:43.942" v="533" actId="478"/>
          <ac:spMkLst>
            <pc:docMk/>
            <pc:sldMk cId="3333367669" sldId="257"/>
            <ac:spMk id="81" creationId="{E9AC83D0-31EE-E816-CF9E-5966713A8AD4}"/>
          </ac:spMkLst>
        </pc:spChg>
        <pc:spChg chg="add del mod">
          <ac:chgData name="明香 丹保" userId="6324e1744178875a" providerId="LiveId" clId="{F00E08AC-2449-415A-B80F-18138C607307}" dt="2024-01-01T12:35:50.347" v="1034" actId="478"/>
          <ac:spMkLst>
            <pc:docMk/>
            <pc:sldMk cId="3333367669" sldId="257"/>
            <ac:spMk id="82" creationId="{D684B582-00A9-E17B-13E8-29C38983CDFC}"/>
          </ac:spMkLst>
        </pc:spChg>
        <pc:spChg chg="add del">
          <ac:chgData name="明香 丹保" userId="6324e1744178875a" providerId="LiveId" clId="{F00E08AC-2449-415A-B80F-18138C607307}" dt="2024-01-01T12:27:55.551" v="558" actId="22"/>
          <ac:spMkLst>
            <pc:docMk/>
            <pc:sldMk cId="3333367669" sldId="257"/>
            <ac:spMk id="84" creationId="{A1D8648B-75E4-E2B9-430D-E003A552F737}"/>
          </ac:spMkLst>
        </pc:spChg>
        <pc:spChg chg="add mod ord">
          <ac:chgData name="明香 丹保" userId="6324e1744178875a" providerId="LiveId" clId="{F00E08AC-2449-415A-B80F-18138C607307}" dt="2024-01-01T13:28:26.256" v="2179" actId="1076"/>
          <ac:spMkLst>
            <pc:docMk/>
            <pc:sldMk cId="3333367669" sldId="257"/>
            <ac:spMk id="85" creationId="{6A5FEAF4-EB91-BC28-43D4-D39873DB4524}"/>
          </ac:spMkLst>
        </pc:spChg>
        <pc:spChg chg="add mod">
          <ac:chgData name="明香 丹保" userId="6324e1744178875a" providerId="LiveId" clId="{F00E08AC-2449-415A-B80F-18138C607307}" dt="2024-01-01T13:14:46.697" v="1997" actId="1076"/>
          <ac:spMkLst>
            <pc:docMk/>
            <pc:sldMk cId="3333367669" sldId="257"/>
            <ac:spMk id="86" creationId="{CA5EDB8E-3130-E688-C700-4461BB6796B8}"/>
          </ac:spMkLst>
        </pc:spChg>
        <pc:spChg chg="add mod">
          <ac:chgData name="明香 丹保" userId="6324e1744178875a" providerId="LiveId" clId="{F00E08AC-2449-415A-B80F-18138C607307}" dt="2024-01-01T13:14:46.697" v="1997" actId="1076"/>
          <ac:spMkLst>
            <pc:docMk/>
            <pc:sldMk cId="3333367669" sldId="257"/>
            <ac:spMk id="87" creationId="{CA0ABDC3-BF10-9FAC-BEFC-BB220F3F6CC9}"/>
          </ac:spMkLst>
        </pc:spChg>
        <pc:spChg chg="add mod">
          <ac:chgData name="明香 丹保" userId="6324e1744178875a" providerId="LiveId" clId="{F00E08AC-2449-415A-B80F-18138C607307}" dt="2024-01-01T13:14:46.697" v="1997" actId="1076"/>
          <ac:spMkLst>
            <pc:docMk/>
            <pc:sldMk cId="3333367669" sldId="257"/>
            <ac:spMk id="88" creationId="{FB747A5D-48CE-CCBE-CE79-C1F039D0FBFE}"/>
          </ac:spMkLst>
        </pc:spChg>
        <pc:spChg chg="add del mod ord">
          <ac:chgData name="明香 丹保" userId="6324e1744178875a" providerId="LiveId" clId="{F00E08AC-2449-415A-B80F-18138C607307}" dt="2024-01-01T12:52:59.076" v="1240" actId="478"/>
          <ac:spMkLst>
            <pc:docMk/>
            <pc:sldMk cId="3333367669" sldId="257"/>
            <ac:spMk id="91" creationId="{F1A4B976-97D6-E728-A157-9BCBB14C4CED}"/>
          </ac:spMkLst>
        </pc:spChg>
        <pc:spChg chg="add del mod">
          <ac:chgData name="明香 丹保" userId="6324e1744178875a" providerId="LiveId" clId="{F00E08AC-2449-415A-B80F-18138C607307}" dt="2024-01-01T12:55:21.305" v="1310" actId="478"/>
          <ac:spMkLst>
            <pc:docMk/>
            <pc:sldMk cId="3333367669" sldId="257"/>
            <ac:spMk id="95" creationId="{479EB1B5-8B04-372A-080B-5127824D00CD}"/>
          </ac:spMkLst>
        </pc:spChg>
        <pc:spChg chg="add del mod">
          <ac:chgData name="明香 丹保" userId="6324e1744178875a" providerId="LiveId" clId="{F00E08AC-2449-415A-B80F-18138C607307}" dt="2024-01-01T12:56:27.045" v="1322" actId="478"/>
          <ac:spMkLst>
            <pc:docMk/>
            <pc:sldMk cId="3333367669" sldId="257"/>
            <ac:spMk id="96" creationId="{00000000-0008-0000-0600-00000C000000}"/>
          </ac:spMkLst>
        </pc:spChg>
        <pc:spChg chg="add mod">
          <ac:chgData name="明香 丹保" userId="6324e1744178875a" providerId="LiveId" clId="{F00E08AC-2449-415A-B80F-18138C607307}" dt="2024-01-01T13:14:46.697" v="1997" actId="1076"/>
          <ac:spMkLst>
            <pc:docMk/>
            <pc:sldMk cId="3333367669" sldId="257"/>
            <ac:spMk id="97" creationId="{E246D9E6-5F55-27BA-3198-0154DBC99BF9}"/>
          </ac:spMkLst>
        </pc:spChg>
        <pc:spChg chg="add mod">
          <ac:chgData name="明香 丹保" userId="6324e1744178875a" providerId="LiveId" clId="{F00E08AC-2449-415A-B80F-18138C607307}" dt="2024-01-01T13:14:46.697" v="1997" actId="1076"/>
          <ac:spMkLst>
            <pc:docMk/>
            <pc:sldMk cId="3333367669" sldId="257"/>
            <ac:spMk id="98" creationId="{0CA5D394-EAC4-F332-D2DB-90511B3F8774}"/>
          </ac:spMkLst>
        </pc:spChg>
        <pc:spChg chg="add mod">
          <ac:chgData name="明香 丹保" userId="6324e1744178875a" providerId="LiveId" clId="{F00E08AC-2449-415A-B80F-18138C607307}" dt="2024-01-01T13:14:46.697" v="1997" actId="1076"/>
          <ac:spMkLst>
            <pc:docMk/>
            <pc:sldMk cId="3333367669" sldId="257"/>
            <ac:spMk id="99" creationId="{AC387524-88BA-2C41-1656-804644F6D267}"/>
          </ac:spMkLst>
        </pc:spChg>
        <pc:spChg chg="add mod ord">
          <ac:chgData name="明香 丹保" userId="6324e1744178875a" providerId="LiveId" clId="{F00E08AC-2449-415A-B80F-18138C607307}" dt="2024-01-01T13:10:13.324" v="1856" actId="14100"/>
          <ac:spMkLst>
            <pc:docMk/>
            <pc:sldMk cId="3333367669" sldId="257"/>
            <ac:spMk id="100" creationId="{BE3403F0-BC7B-C6B5-16E2-0DBA485642B4}"/>
          </ac:spMkLst>
        </pc:spChg>
        <pc:spChg chg="add mod">
          <ac:chgData name="明香 丹保" userId="6324e1744178875a" providerId="LiveId" clId="{F00E08AC-2449-415A-B80F-18138C607307}" dt="2024-01-01T13:13:46.572" v="1908" actId="571"/>
          <ac:spMkLst>
            <pc:docMk/>
            <pc:sldMk cId="3333367669" sldId="257"/>
            <ac:spMk id="101" creationId="{E9B8476F-D6AB-546A-3186-BEDCD9ADB09B}"/>
          </ac:spMkLst>
        </pc:spChg>
        <pc:spChg chg="add mod ord">
          <ac:chgData name="明香 丹保" userId="6324e1744178875a" providerId="LiveId" clId="{F00E08AC-2449-415A-B80F-18138C607307}" dt="2024-01-01T13:55:38.246" v="2519" actId="1076"/>
          <ac:spMkLst>
            <pc:docMk/>
            <pc:sldMk cId="3333367669" sldId="257"/>
            <ac:spMk id="102" creationId="{6CB3578B-122F-DBA3-830B-C2785E0B9271}"/>
          </ac:spMkLst>
        </pc:spChg>
        <pc:grpChg chg="add mod">
          <ac:chgData name="明香 丹保" userId="6324e1744178875a" providerId="LiveId" clId="{F00E08AC-2449-415A-B80F-18138C607307}" dt="2024-01-01T13:14:22.699" v="1988" actId="1038"/>
          <ac:grpSpMkLst>
            <pc:docMk/>
            <pc:sldMk cId="3333367669" sldId="257"/>
            <ac:grpSpMk id="56" creationId="{1202A8FC-6B05-DD31-F5AB-D9EDFE5555B0}"/>
          </ac:grpSpMkLst>
        </pc:grpChg>
        <pc:grpChg chg="add mod">
          <ac:chgData name="明香 丹保" userId="6324e1744178875a" providerId="LiveId" clId="{F00E08AC-2449-415A-B80F-18138C607307}" dt="2024-01-01T13:14:22.699" v="1988" actId="1038"/>
          <ac:grpSpMkLst>
            <pc:docMk/>
            <pc:sldMk cId="3333367669" sldId="257"/>
            <ac:grpSpMk id="57" creationId="{BBD75BF2-2876-E4A7-0B58-6E70D3988797}"/>
          </ac:grpSpMkLst>
        </pc:grpChg>
        <pc:grpChg chg="add mod">
          <ac:chgData name="明香 丹保" userId="6324e1744178875a" providerId="LiveId" clId="{F00E08AC-2449-415A-B80F-18138C607307}" dt="2024-01-01T13:14:22.699" v="1988" actId="1038"/>
          <ac:grpSpMkLst>
            <pc:docMk/>
            <pc:sldMk cId="3333367669" sldId="257"/>
            <ac:grpSpMk id="58" creationId="{705964CE-9A10-7F48-5A64-DDDB74075BFF}"/>
          </ac:grpSpMkLst>
        </pc:grpChg>
        <pc:picChg chg="add del mod">
          <ac:chgData name="明香 丹保" userId="6324e1744178875a" providerId="LiveId" clId="{F00E08AC-2449-415A-B80F-18138C607307}" dt="2024-01-01T12:19:36.216" v="390" actId="478"/>
          <ac:picMkLst>
            <pc:docMk/>
            <pc:sldMk cId="3333367669" sldId="257"/>
            <ac:picMk id="3" creationId="{5F908740-8C3E-658C-01ED-F02CFFB9A59F}"/>
          </ac:picMkLst>
        </pc:picChg>
        <pc:picChg chg="del">
          <ac:chgData name="明香 丹保" userId="6324e1744178875a" providerId="LiveId" clId="{F00E08AC-2449-415A-B80F-18138C607307}" dt="2024-01-01T12:15:00.696" v="318" actId="478"/>
          <ac:picMkLst>
            <pc:docMk/>
            <pc:sldMk cId="3333367669" sldId="257"/>
            <ac:picMk id="14" creationId="{E69F9F88-1B1C-4492-8EA8-D87EC9C08F09}"/>
          </ac:picMkLst>
        </pc:picChg>
        <pc:picChg chg="add mod">
          <ac:chgData name="明香 丹保" userId="6324e1744178875a" providerId="LiveId" clId="{F00E08AC-2449-415A-B80F-18138C607307}" dt="2024-01-01T12:17:07.729" v="340" actId="1076"/>
          <ac:picMkLst>
            <pc:docMk/>
            <pc:sldMk cId="3333367669" sldId="257"/>
            <ac:picMk id="19" creationId="{3AA3E86C-3F3F-4F4E-93CD-11805547A371}"/>
          </ac:picMkLst>
        </pc:picChg>
        <pc:picChg chg="del">
          <ac:chgData name="明香 丹保" userId="6324e1744178875a" providerId="LiveId" clId="{F00E08AC-2449-415A-B80F-18138C607307}" dt="2024-01-01T12:15:00.696" v="318" actId="478"/>
          <ac:picMkLst>
            <pc:docMk/>
            <pc:sldMk cId="3333367669" sldId="257"/>
            <ac:picMk id="21" creationId="{13798AFA-05C7-8840-BD43-C92DFB34877E}"/>
          </ac:picMkLst>
        </pc:picChg>
        <pc:picChg chg="del">
          <ac:chgData name="明香 丹保" userId="6324e1744178875a" providerId="LiveId" clId="{F00E08AC-2449-415A-B80F-18138C607307}" dt="2024-01-01T12:15:00.696" v="318" actId="478"/>
          <ac:picMkLst>
            <pc:docMk/>
            <pc:sldMk cId="3333367669" sldId="257"/>
            <ac:picMk id="22" creationId="{B49FE24C-6AB0-CF20-2CCB-89AEEEE338D6}"/>
          </ac:picMkLst>
        </pc:picChg>
        <pc:picChg chg="del">
          <ac:chgData name="明香 丹保" userId="6324e1744178875a" providerId="LiveId" clId="{F00E08AC-2449-415A-B80F-18138C607307}" dt="2024-01-01T12:15:00.696" v="318" actId="478"/>
          <ac:picMkLst>
            <pc:docMk/>
            <pc:sldMk cId="3333367669" sldId="257"/>
            <ac:picMk id="25" creationId="{909F8481-14C6-3F44-601B-A91EF403AD88}"/>
          </ac:picMkLst>
        </pc:picChg>
        <pc:picChg chg="del">
          <ac:chgData name="明香 丹保" userId="6324e1744178875a" providerId="LiveId" clId="{F00E08AC-2449-415A-B80F-18138C607307}" dt="2024-01-01T12:15:00.696" v="318" actId="478"/>
          <ac:picMkLst>
            <pc:docMk/>
            <pc:sldMk cId="3333367669" sldId="257"/>
            <ac:picMk id="26" creationId="{3D18ECFF-0E2A-43C5-BA5E-A1F9C0E1E297}"/>
          </ac:picMkLst>
        </pc:picChg>
        <pc:picChg chg="del">
          <ac:chgData name="明香 丹保" userId="6324e1744178875a" providerId="LiveId" clId="{F00E08AC-2449-415A-B80F-18138C607307}" dt="2024-01-01T12:15:00.696" v="318" actId="478"/>
          <ac:picMkLst>
            <pc:docMk/>
            <pc:sldMk cId="3333367669" sldId="257"/>
            <ac:picMk id="29" creationId="{487B7C89-C1F3-80BB-A289-C1C93062FDA8}"/>
          </ac:picMkLst>
        </pc:picChg>
        <pc:picChg chg="del">
          <ac:chgData name="明香 丹保" userId="6324e1744178875a" providerId="LiveId" clId="{F00E08AC-2449-415A-B80F-18138C607307}" dt="2024-01-01T12:15:00.696" v="318" actId="478"/>
          <ac:picMkLst>
            <pc:docMk/>
            <pc:sldMk cId="3333367669" sldId="257"/>
            <ac:picMk id="32" creationId="{BB5445B5-A5FF-D091-08D2-90DF9F45B2AF}"/>
          </ac:picMkLst>
        </pc:picChg>
        <pc:picChg chg="add del mod">
          <ac:chgData name="明香 丹保" userId="6324e1744178875a" providerId="LiveId" clId="{F00E08AC-2449-415A-B80F-18138C607307}" dt="2024-01-01T12:19:33.510" v="384" actId="478"/>
          <ac:picMkLst>
            <pc:docMk/>
            <pc:sldMk cId="3333367669" sldId="257"/>
            <ac:picMk id="33" creationId="{721942EB-EC1D-4AC6-AC19-31C234D32944}"/>
          </ac:picMkLst>
        </pc:picChg>
        <pc:picChg chg="add del mod">
          <ac:chgData name="明香 丹保" userId="6324e1744178875a" providerId="LiveId" clId="{F00E08AC-2449-415A-B80F-18138C607307}" dt="2024-01-01T12:19:34.407" v="386" actId="478"/>
          <ac:picMkLst>
            <pc:docMk/>
            <pc:sldMk cId="3333367669" sldId="257"/>
            <ac:picMk id="36" creationId="{6F277526-E897-4362-A00A-E398058A17BD}"/>
          </ac:picMkLst>
        </pc:picChg>
        <pc:picChg chg="add mod ord modCrop">
          <ac:chgData name="明香 丹保" userId="6324e1744178875a" providerId="LiveId" clId="{F00E08AC-2449-415A-B80F-18138C607307}" dt="2024-01-01T13:32:09.701" v="2195" actId="167"/>
          <ac:picMkLst>
            <pc:docMk/>
            <pc:sldMk cId="3333367669" sldId="257"/>
            <ac:picMk id="47" creationId="{5D0CE861-7EA8-435A-839F-1BDAD391A563}"/>
          </ac:picMkLst>
        </pc:picChg>
        <pc:picChg chg="add del mod">
          <ac:chgData name="明香 丹保" userId="6324e1744178875a" providerId="LiveId" clId="{F00E08AC-2449-415A-B80F-18138C607307}" dt="2024-01-01T12:19:37.435" v="392" actId="478"/>
          <ac:picMkLst>
            <pc:docMk/>
            <pc:sldMk cId="3333367669" sldId="257"/>
            <ac:picMk id="48" creationId="{0D1267C2-B71C-4321-B6B1-3C701B9EB976}"/>
          </ac:picMkLst>
        </pc:picChg>
        <pc:picChg chg="add del mod">
          <ac:chgData name="明香 丹保" userId="6324e1744178875a" providerId="LiveId" clId="{F00E08AC-2449-415A-B80F-18138C607307}" dt="2024-01-01T12:19:35.830" v="389" actId="478"/>
          <ac:picMkLst>
            <pc:docMk/>
            <pc:sldMk cId="3333367669" sldId="257"/>
            <ac:picMk id="49" creationId="{9CF47C0A-135B-40A5-B71F-46DEBC271517}"/>
          </ac:picMkLst>
        </pc:picChg>
        <pc:picChg chg="add mod">
          <ac:chgData name="明香 丹保" userId="6324e1744178875a" providerId="LiveId" clId="{F00E08AC-2449-415A-B80F-18138C607307}" dt="2024-01-01T13:10:05.082" v="1854" actId="1076"/>
          <ac:picMkLst>
            <pc:docMk/>
            <pc:sldMk cId="3333367669" sldId="257"/>
            <ac:picMk id="55" creationId="{17CD6AF1-D86D-4911-86E6-23C09DD509D9}"/>
          </ac:picMkLst>
        </pc:picChg>
        <pc:picChg chg="add mod">
          <ac:chgData name="明香 丹保" userId="6324e1744178875a" providerId="LiveId" clId="{F00E08AC-2449-415A-B80F-18138C607307}" dt="2024-01-01T13:14:22.699" v="1988" actId="1038"/>
          <ac:picMkLst>
            <pc:docMk/>
            <pc:sldMk cId="3333367669" sldId="257"/>
            <ac:picMk id="60" creationId="{02954B48-E3B6-DABD-9BCE-52BB20217519}"/>
          </ac:picMkLst>
        </pc:picChg>
        <pc:picChg chg="add mod">
          <ac:chgData name="明香 丹保" userId="6324e1744178875a" providerId="LiveId" clId="{F00E08AC-2449-415A-B80F-18138C607307}" dt="2024-01-01T13:14:22.699" v="1988" actId="1038"/>
          <ac:picMkLst>
            <pc:docMk/>
            <pc:sldMk cId="3333367669" sldId="257"/>
            <ac:picMk id="61" creationId="{6146D5D1-70F7-1587-3CC8-13038D3F44CB}"/>
          </ac:picMkLst>
        </pc:picChg>
        <pc:picChg chg="add mod">
          <ac:chgData name="明香 丹保" userId="6324e1744178875a" providerId="LiveId" clId="{F00E08AC-2449-415A-B80F-18138C607307}" dt="2024-01-01T13:14:22.699" v="1988" actId="1038"/>
          <ac:picMkLst>
            <pc:docMk/>
            <pc:sldMk cId="3333367669" sldId="257"/>
            <ac:picMk id="62" creationId="{60B7C85C-99F5-3B1A-A643-2D2A6A145355}"/>
          </ac:picMkLst>
        </pc:picChg>
        <pc:picChg chg="add del mod">
          <ac:chgData name="明香 丹保" userId="6324e1744178875a" providerId="LiveId" clId="{F00E08AC-2449-415A-B80F-18138C607307}" dt="2024-01-01T12:39:58.128" v="1081" actId="478"/>
          <ac:picMkLst>
            <pc:docMk/>
            <pc:sldMk cId="3333367669" sldId="257"/>
            <ac:picMk id="64" creationId="{F8AB97A0-88FA-0A57-403D-13789355D71B}"/>
          </ac:picMkLst>
        </pc:picChg>
        <pc:picChg chg="add del mod">
          <ac:chgData name="明香 丹保" userId="6324e1744178875a" providerId="LiveId" clId="{F00E08AC-2449-415A-B80F-18138C607307}" dt="2024-01-01T12:15:25.407" v="327" actId="478"/>
          <ac:picMkLst>
            <pc:docMk/>
            <pc:sldMk cId="3333367669" sldId="257"/>
            <ac:picMk id="71" creationId="{94F9D5B7-FB1D-E723-8610-7F11E7A90938}"/>
          </ac:picMkLst>
        </pc:picChg>
        <pc:picChg chg="add del mod">
          <ac:chgData name="明香 丹保" userId="6324e1744178875a" providerId="LiveId" clId="{F00E08AC-2449-415A-B80F-18138C607307}" dt="2024-01-01T12:15:24.108" v="325" actId="478"/>
          <ac:picMkLst>
            <pc:docMk/>
            <pc:sldMk cId="3333367669" sldId="257"/>
            <ac:picMk id="72" creationId="{C8E84030-2591-F173-33AB-F1D893C7FBAE}"/>
          </ac:picMkLst>
        </pc:picChg>
        <pc:picChg chg="add del mod">
          <ac:chgData name="明香 丹保" userId="6324e1744178875a" providerId="LiveId" clId="{F00E08AC-2449-415A-B80F-18138C607307}" dt="2024-01-01T12:15:24.984" v="326" actId="478"/>
          <ac:picMkLst>
            <pc:docMk/>
            <pc:sldMk cId="3333367669" sldId="257"/>
            <ac:picMk id="73" creationId="{6A8407F2-FA61-1921-2563-CF77F6CD88F0}"/>
          </ac:picMkLst>
        </pc:picChg>
        <pc:picChg chg="add mod modCrop">
          <ac:chgData name="明香 丹保" userId="6324e1744178875a" providerId="LiveId" clId="{F00E08AC-2449-415A-B80F-18138C607307}" dt="2024-01-01T13:31:05.143" v="2191" actId="1076"/>
          <ac:picMkLst>
            <pc:docMk/>
            <pc:sldMk cId="3333367669" sldId="257"/>
            <ac:picMk id="90" creationId="{58A9B302-C49F-AA40-1C87-0A835ED4BA9D}"/>
          </ac:picMkLst>
        </pc:picChg>
        <pc:cxnChg chg="del">
          <ac:chgData name="明香 丹保" userId="6324e1744178875a" providerId="LiveId" clId="{F00E08AC-2449-415A-B80F-18138C607307}" dt="2024-01-01T12:15:00.696" v="318" actId="478"/>
          <ac:cxnSpMkLst>
            <pc:docMk/>
            <pc:sldMk cId="3333367669" sldId="257"/>
            <ac:cxnSpMk id="15" creationId="{97B624A8-3D2F-9E50-07ED-169463FA3B96}"/>
          </ac:cxnSpMkLst>
        </pc:cxnChg>
        <pc:cxnChg chg="add del mod">
          <ac:chgData name="明香 丹保" userId="6324e1744178875a" providerId="LiveId" clId="{F00E08AC-2449-415A-B80F-18138C607307}" dt="2024-01-01T12:54:38.468" v="1255" actId="11529"/>
          <ac:cxnSpMkLst>
            <pc:docMk/>
            <pc:sldMk cId="3333367669" sldId="257"/>
            <ac:cxnSpMk id="93" creationId="{9182B7E5-F7D6-D42D-4AF6-EDB89E5DF0FE}"/>
          </ac:cxnSpMkLst>
        </pc:cxnChg>
      </pc:sldChg>
      <pc:sldChg chg="addSp delSp modSp add mod">
        <pc:chgData name="明香 丹保" userId="6324e1744178875a" providerId="LiveId" clId="{F00E08AC-2449-415A-B80F-18138C607307}" dt="2024-01-01T15:30:54.165" v="4553" actId="208"/>
        <pc:sldMkLst>
          <pc:docMk/>
          <pc:sldMk cId="1043571688" sldId="258"/>
        </pc:sldMkLst>
        <pc:spChg chg="add mod">
          <ac:chgData name="明香 丹保" userId="6324e1744178875a" providerId="LiveId" clId="{F00E08AC-2449-415A-B80F-18138C607307}" dt="2024-01-01T15:14:05.561" v="4428" actId="1035"/>
          <ac:spMkLst>
            <pc:docMk/>
            <pc:sldMk cId="1043571688" sldId="258"/>
            <ac:spMk id="2" creationId="{1F31F825-172D-46D1-B967-024B06A49C88}"/>
          </ac:spMkLst>
        </pc:spChg>
        <pc:spChg chg="add mod">
          <ac:chgData name="明香 丹保" userId="6324e1744178875a" providerId="LiveId" clId="{F00E08AC-2449-415A-B80F-18138C607307}" dt="2024-01-01T15:04:43.804" v="4350" actId="1038"/>
          <ac:spMkLst>
            <pc:docMk/>
            <pc:sldMk cId="1043571688" sldId="258"/>
            <ac:spMk id="3" creationId="{BD4979A9-FDBB-4B36-A5C5-BCE9350DC27D}"/>
          </ac:spMkLst>
        </pc:spChg>
        <pc:spChg chg="del">
          <ac:chgData name="明香 丹保" userId="6324e1744178875a" providerId="LiveId" clId="{F00E08AC-2449-415A-B80F-18138C607307}" dt="2024-01-01T12:28:15.389" v="560" actId="478"/>
          <ac:spMkLst>
            <pc:docMk/>
            <pc:sldMk cId="1043571688" sldId="258"/>
            <ac:spMk id="4" creationId="{89689159-1B1D-4655-B1C5-93C2365DD2A2}"/>
          </ac:spMkLst>
        </pc:spChg>
        <pc:spChg chg="add del mod">
          <ac:chgData name="明香 丹保" userId="6324e1744178875a" providerId="LiveId" clId="{F00E08AC-2449-415A-B80F-18138C607307}" dt="2024-01-01T15:29:38.620" v="4484" actId="478"/>
          <ac:spMkLst>
            <pc:docMk/>
            <pc:sldMk cId="1043571688" sldId="258"/>
            <ac:spMk id="4" creationId="{941B1DDC-43CB-4CEE-AED2-FB0885877949}"/>
          </ac:spMkLst>
        </pc:spChg>
        <pc:spChg chg="add mod">
          <ac:chgData name="明香 丹保" userId="6324e1744178875a" providerId="LiveId" clId="{F00E08AC-2449-415A-B80F-18138C607307}" dt="2024-01-01T15:14:30.649" v="4443" actId="14100"/>
          <ac:spMkLst>
            <pc:docMk/>
            <pc:sldMk cId="1043571688" sldId="258"/>
            <ac:spMk id="5" creationId="{86025B61-8535-43A8-9B4E-7145F08E3233}"/>
          </ac:spMkLst>
        </pc:spChg>
        <pc:spChg chg="add mod">
          <ac:chgData name="明香 丹保" userId="6324e1744178875a" providerId="LiveId" clId="{F00E08AC-2449-415A-B80F-18138C607307}" dt="2024-01-01T15:14:09.782" v="4435" actId="1036"/>
          <ac:spMkLst>
            <pc:docMk/>
            <pc:sldMk cId="1043571688" sldId="258"/>
            <ac:spMk id="6" creationId="{DE144437-ED6E-4A01-B500-9626C44030C3}"/>
          </ac:spMkLst>
        </pc:spChg>
        <pc:spChg chg="add del mod">
          <ac:chgData name="明香 丹保" userId="6324e1744178875a" providerId="LiveId" clId="{F00E08AC-2449-415A-B80F-18138C607307}" dt="2024-01-01T14:36:12.604" v="3147" actId="478"/>
          <ac:spMkLst>
            <pc:docMk/>
            <pc:sldMk cId="1043571688" sldId="258"/>
            <ac:spMk id="7" creationId="{AE871AA8-FEF3-F709-5AFD-0EFABEF02529}"/>
          </ac:spMkLst>
        </pc:spChg>
        <pc:spChg chg="add del mod">
          <ac:chgData name="明香 丹保" userId="6324e1744178875a" providerId="LiveId" clId="{F00E08AC-2449-415A-B80F-18138C607307}" dt="2024-01-01T15:30:28.227" v="4520" actId="1036"/>
          <ac:spMkLst>
            <pc:docMk/>
            <pc:sldMk cId="1043571688" sldId="258"/>
            <ac:spMk id="8" creationId="{9809722E-FF40-F1F7-1D96-D6FABF97179E}"/>
          </ac:spMkLst>
        </pc:spChg>
        <pc:spChg chg="add del mod">
          <ac:chgData name="明香 丹保" userId="6324e1744178875a" providerId="LiveId" clId="{F00E08AC-2449-415A-B80F-18138C607307}" dt="2024-01-01T12:29:42.693" v="593"/>
          <ac:spMkLst>
            <pc:docMk/>
            <pc:sldMk cId="1043571688" sldId="258"/>
            <ac:spMk id="9" creationId="{D91E2980-E90B-E081-B91A-6CB463AC9070}"/>
          </ac:spMkLst>
        </pc:spChg>
        <pc:spChg chg="add del mod">
          <ac:chgData name="明香 丹保" userId="6324e1744178875a" providerId="LiveId" clId="{F00E08AC-2449-415A-B80F-18138C607307}" dt="2024-01-01T12:29:42.693" v="593"/>
          <ac:spMkLst>
            <pc:docMk/>
            <pc:sldMk cId="1043571688" sldId="258"/>
            <ac:spMk id="10" creationId="{E6BCEE2E-8254-462A-CC51-FB9FD9C3CAE5}"/>
          </ac:spMkLst>
        </pc:spChg>
        <pc:spChg chg="add del mod">
          <ac:chgData name="明香 丹保" userId="6324e1744178875a" providerId="LiveId" clId="{F00E08AC-2449-415A-B80F-18138C607307}" dt="2024-01-01T14:36:13.312" v="3148" actId="478"/>
          <ac:spMkLst>
            <pc:docMk/>
            <pc:sldMk cId="1043571688" sldId="258"/>
            <ac:spMk id="11" creationId="{D55A6C36-E048-F3BB-A81E-B59EF596D7B0}"/>
          </ac:spMkLst>
        </pc:spChg>
        <pc:spChg chg="add del mod">
          <ac:chgData name="明香 丹保" userId="6324e1744178875a" providerId="LiveId" clId="{F00E08AC-2449-415A-B80F-18138C607307}" dt="2024-01-01T14:05:36.842" v="2696" actId="21"/>
          <ac:spMkLst>
            <pc:docMk/>
            <pc:sldMk cId="1043571688" sldId="258"/>
            <ac:spMk id="12" creationId="{B3665C31-AB55-E195-B743-FD5C406D11DB}"/>
          </ac:spMkLst>
        </pc:spChg>
        <pc:spChg chg="add del mod">
          <ac:chgData name="明香 丹保" userId="6324e1744178875a" providerId="LiveId" clId="{F00E08AC-2449-415A-B80F-18138C607307}" dt="2024-01-01T14:04:09.607" v="2682" actId="478"/>
          <ac:spMkLst>
            <pc:docMk/>
            <pc:sldMk cId="1043571688" sldId="258"/>
            <ac:spMk id="13" creationId="{F175FEF8-B185-9B97-AB9C-5D85C7BA20E2}"/>
          </ac:spMkLst>
        </pc:spChg>
        <pc:spChg chg="add del mod">
          <ac:chgData name="明香 丹保" userId="6324e1744178875a" providerId="LiveId" clId="{F00E08AC-2449-415A-B80F-18138C607307}" dt="2024-01-01T14:52:00.495" v="3466"/>
          <ac:spMkLst>
            <pc:docMk/>
            <pc:sldMk cId="1043571688" sldId="258"/>
            <ac:spMk id="14" creationId="{953C1D0F-194F-1E03-E503-8C2B61D2771B}"/>
          </ac:spMkLst>
        </pc:spChg>
        <pc:spChg chg="add del mod">
          <ac:chgData name="明香 丹保" userId="6324e1744178875a" providerId="LiveId" clId="{F00E08AC-2449-415A-B80F-18138C607307}" dt="2024-01-01T14:52:03.620" v="3468"/>
          <ac:spMkLst>
            <pc:docMk/>
            <pc:sldMk cId="1043571688" sldId="258"/>
            <ac:spMk id="15" creationId="{503F3C2A-3EB7-4033-07C2-679655771ABD}"/>
          </ac:spMkLst>
        </pc:spChg>
        <pc:spChg chg="add mod ord">
          <ac:chgData name="明香 丹保" userId="6324e1744178875a" providerId="LiveId" clId="{F00E08AC-2449-415A-B80F-18138C607307}" dt="2024-01-01T15:30:24.416" v="4506" actId="1036"/>
          <ac:spMkLst>
            <pc:docMk/>
            <pc:sldMk cId="1043571688" sldId="258"/>
            <ac:spMk id="16" creationId="{DB6E989B-87F6-00C3-2538-D1E4FDDA64A0}"/>
          </ac:spMkLst>
        </pc:spChg>
        <pc:spChg chg="del">
          <ac:chgData name="明香 丹保" userId="6324e1744178875a" providerId="LiveId" clId="{F00E08AC-2449-415A-B80F-18138C607307}" dt="2024-01-01T12:28:15.389" v="560" actId="478"/>
          <ac:spMkLst>
            <pc:docMk/>
            <pc:sldMk cId="1043571688" sldId="258"/>
            <ac:spMk id="18" creationId="{C0E6D8DB-C9AF-4493-91D0-A57A4C77614B}"/>
          </ac:spMkLst>
        </pc:spChg>
        <pc:spChg chg="del">
          <ac:chgData name="明香 丹保" userId="6324e1744178875a" providerId="LiveId" clId="{F00E08AC-2449-415A-B80F-18138C607307}" dt="2024-01-01T12:28:15.389" v="560" actId="478"/>
          <ac:spMkLst>
            <pc:docMk/>
            <pc:sldMk cId="1043571688" sldId="258"/>
            <ac:spMk id="38" creationId="{4C136EF5-E4E1-4C96-868A-A24C64F5AB44}"/>
          </ac:spMkLst>
        </pc:spChg>
        <pc:spChg chg="del">
          <ac:chgData name="明香 丹保" userId="6324e1744178875a" providerId="LiveId" clId="{F00E08AC-2449-415A-B80F-18138C607307}" dt="2024-01-01T12:28:15.389" v="560" actId="478"/>
          <ac:spMkLst>
            <pc:docMk/>
            <pc:sldMk cId="1043571688" sldId="258"/>
            <ac:spMk id="39" creationId="{E2427907-DBFE-4C4A-BF0E-91B624AE8273}"/>
          </ac:spMkLst>
        </pc:spChg>
        <pc:spChg chg="del">
          <ac:chgData name="明香 丹保" userId="6324e1744178875a" providerId="LiveId" clId="{F00E08AC-2449-415A-B80F-18138C607307}" dt="2024-01-01T12:28:15.389" v="560" actId="478"/>
          <ac:spMkLst>
            <pc:docMk/>
            <pc:sldMk cId="1043571688" sldId="258"/>
            <ac:spMk id="40" creationId="{7E94DD64-F81C-4F51-BF0C-6CE7900D8878}"/>
          </ac:spMkLst>
        </pc:spChg>
        <pc:spChg chg="del">
          <ac:chgData name="明香 丹保" userId="6324e1744178875a" providerId="LiveId" clId="{F00E08AC-2449-415A-B80F-18138C607307}" dt="2024-01-01T12:28:15.389" v="560" actId="478"/>
          <ac:spMkLst>
            <pc:docMk/>
            <pc:sldMk cId="1043571688" sldId="258"/>
            <ac:spMk id="41" creationId="{A14E2BE8-B597-4AEC-A529-A144462AD810}"/>
          </ac:spMkLst>
        </pc:spChg>
        <pc:spChg chg="del">
          <ac:chgData name="明香 丹保" userId="6324e1744178875a" providerId="LiveId" clId="{F00E08AC-2449-415A-B80F-18138C607307}" dt="2024-01-01T12:28:15.389" v="560" actId="478"/>
          <ac:spMkLst>
            <pc:docMk/>
            <pc:sldMk cId="1043571688" sldId="258"/>
            <ac:spMk id="42" creationId="{6AC6E325-F6BD-4166-A54B-90B5DAF7DC9D}"/>
          </ac:spMkLst>
        </pc:spChg>
        <pc:spChg chg="del">
          <ac:chgData name="明香 丹保" userId="6324e1744178875a" providerId="LiveId" clId="{F00E08AC-2449-415A-B80F-18138C607307}" dt="2024-01-01T12:28:15.389" v="560" actId="478"/>
          <ac:spMkLst>
            <pc:docMk/>
            <pc:sldMk cId="1043571688" sldId="258"/>
            <ac:spMk id="43" creationId="{2A5BC1EB-D17F-44BC-8807-72B4C9F38232}"/>
          </ac:spMkLst>
        </pc:spChg>
        <pc:spChg chg="del">
          <ac:chgData name="明香 丹保" userId="6324e1744178875a" providerId="LiveId" clId="{F00E08AC-2449-415A-B80F-18138C607307}" dt="2024-01-01T12:28:15.389" v="560" actId="478"/>
          <ac:spMkLst>
            <pc:docMk/>
            <pc:sldMk cId="1043571688" sldId="258"/>
            <ac:spMk id="44" creationId="{F5921909-74A1-45F4-BBE8-B4DD76DD61A3}"/>
          </ac:spMkLst>
        </pc:spChg>
        <pc:spChg chg="del">
          <ac:chgData name="明香 丹保" userId="6324e1744178875a" providerId="LiveId" clId="{F00E08AC-2449-415A-B80F-18138C607307}" dt="2024-01-01T12:28:15.389" v="560" actId="478"/>
          <ac:spMkLst>
            <pc:docMk/>
            <pc:sldMk cId="1043571688" sldId="258"/>
            <ac:spMk id="45" creationId="{C7EFDB6C-A2B3-4AD5-9E31-6ACC2945FBF1}"/>
          </ac:spMkLst>
        </pc:spChg>
        <pc:spChg chg="del">
          <ac:chgData name="明香 丹保" userId="6324e1744178875a" providerId="LiveId" clId="{F00E08AC-2449-415A-B80F-18138C607307}" dt="2024-01-01T12:28:15.389" v="560" actId="478"/>
          <ac:spMkLst>
            <pc:docMk/>
            <pc:sldMk cId="1043571688" sldId="258"/>
            <ac:spMk id="46" creationId="{8B2551D1-B19B-4F48-8B30-2670D1D6743E}"/>
          </ac:spMkLst>
        </pc:spChg>
        <pc:spChg chg="del">
          <ac:chgData name="明香 丹保" userId="6324e1744178875a" providerId="LiveId" clId="{F00E08AC-2449-415A-B80F-18138C607307}" dt="2024-01-01T12:28:15.389" v="560" actId="478"/>
          <ac:spMkLst>
            <pc:docMk/>
            <pc:sldMk cId="1043571688" sldId="258"/>
            <ac:spMk id="63" creationId="{40ED5EC9-A9BD-D487-F18F-74C32934DF7E}"/>
          </ac:spMkLst>
        </pc:spChg>
        <pc:spChg chg="del">
          <ac:chgData name="明香 丹保" userId="6324e1744178875a" providerId="LiveId" clId="{F00E08AC-2449-415A-B80F-18138C607307}" dt="2024-01-01T12:28:15.389" v="560" actId="478"/>
          <ac:spMkLst>
            <pc:docMk/>
            <pc:sldMk cId="1043571688" sldId="258"/>
            <ac:spMk id="80" creationId="{2DDA121D-FEC1-4C64-51D8-A1178BA91974}"/>
          </ac:spMkLst>
        </pc:spChg>
        <pc:spChg chg="del">
          <ac:chgData name="明香 丹保" userId="6324e1744178875a" providerId="LiveId" clId="{F00E08AC-2449-415A-B80F-18138C607307}" dt="2024-01-01T12:28:15.389" v="560" actId="478"/>
          <ac:spMkLst>
            <pc:docMk/>
            <pc:sldMk cId="1043571688" sldId="258"/>
            <ac:spMk id="82" creationId="{D684B582-00A9-E17B-13E8-29C38983CDFC}"/>
          </ac:spMkLst>
        </pc:spChg>
        <pc:grpChg chg="del">
          <ac:chgData name="明香 丹保" userId="6324e1744178875a" providerId="LiveId" clId="{F00E08AC-2449-415A-B80F-18138C607307}" dt="2024-01-01T12:28:15.389" v="560" actId="478"/>
          <ac:grpSpMkLst>
            <pc:docMk/>
            <pc:sldMk cId="1043571688" sldId="258"/>
            <ac:grpSpMk id="56" creationId="{1202A8FC-6B05-DD31-F5AB-D9EDFE5555B0}"/>
          </ac:grpSpMkLst>
        </pc:grpChg>
        <pc:grpChg chg="del">
          <ac:chgData name="明香 丹保" userId="6324e1744178875a" providerId="LiveId" clId="{F00E08AC-2449-415A-B80F-18138C607307}" dt="2024-01-01T12:28:15.389" v="560" actId="478"/>
          <ac:grpSpMkLst>
            <pc:docMk/>
            <pc:sldMk cId="1043571688" sldId="258"/>
            <ac:grpSpMk id="57" creationId="{BBD75BF2-2876-E4A7-0B58-6E70D3988797}"/>
          </ac:grpSpMkLst>
        </pc:grpChg>
        <pc:grpChg chg="del">
          <ac:chgData name="明香 丹保" userId="6324e1744178875a" providerId="LiveId" clId="{F00E08AC-2449-415A-B80F-18138C607307}" dt="2024-01-01T12:28:15.389" v="560" actId="478"/>
          <ac:grpSpMkLst>
            <pc:docMk/>
            <pc:sldMk cId="1043571688" sldId="258"/>
            <ac:grpSpMk id="58" creationId="{705964CE-9A10-7F48-5A64-DDDB74075BFF}"/>
          </ac:grpSpMkLst>
        </pc:grpChg>
        <pc:picChg chg="del">
          <ac:chgData name="明香 丹保" userId="6324e1744178875a" providerId="LiveId" clId="{F00E08AC-2449-415A-B80F-18138C607307}" dt="2024-01-01T12:28:15.389" v="560" actId="478"/>
          <ac:picMkLst>
            <pc:docMk/>
            <pc:sldMk cId="1043571688" sldId="258"/>
            <ac:picMk id="19" creationId="{3AA3E86C-3F3F-4F4E-93CD-11805547A371}"/>
          </ac:picMkLst>
        </pc:picChg>
        <pc:picChg chg="add mod">
          <ac:chgData name="明香 丹保" userId="6324e1744178875a" providerId="LiveId" clId="{F00E08AC-2449-415A-B80F-18138C607307}" dt="2024-01-01T15:15:02.651" v="4476" actId="1076"/>
          <ac:picMkLst>
            <pc:docMk/>
            <pc:sldMk cId="1043571688" sldId="258"/>
            <ac:picMk id="20" creationId="{25DCE658-EB3E-E5C8-90B4-C24CAD499C4B}"/>
          </ac:picMkLst>
        </pc:picChg>
        <pc:picChg chg="del">
          <ac:chgData name="明香 丹保" userId="6324e1744178875a" providerId="LiveId" clId="{F00E08AC-2449-415A-B80F-18138C607307}" dt="2024-01-01T12:28:15.389" v="560" actId="478"/>
          <ac:picMkLst>
            <pc:docMk/>
            <pc:sldMk cId="1043571688" sldId="258"/>
            <ac:picMk id="47" creationId="{5D0CE861-7EA8-435A-839F-1BDAD391A563}"/>
          </ac:picMkLst>
        </pc:picChg>
        <pc:picChg chg="del">
          <ac:chgData name="明香 丹保" userId="6324e1744178875a" providerId="LiveId" clId="{F00E08AC-2449-415A-B80F-18138C607307}" dt="2024-01-01T12:28:15.389" v="560" actId="478"/>
          <ac:picMkLst>
            <pc:docMk/>
            <pc:sldMk cId="1043571688" sldId="258"/>
            <ac:picMk id="55" creationId="{17CD6AF1-D86D-4911-86E6-23C09DD509D9}"/>
          </ac:picMkLst>
        </pc:picChg>
        <pc:picChg chg="del">
          <ac:chgData name="明香 丹保" userId="6324e1744178875a" providerId="LiveId" clId="{F00E08AC-2449-415A-B80F-18138C607307}" dt="2024-01-01T12:28:15.389" v="560" actId="478"/>
          <ac:picMkLst>
            <pc:docMk/>
            <pc:sldMk cId="1043571688" sldId="258"/>
            <ac:picMk id="60" creationId="{02954B48-E3B6-DABD-9BCE-52BB20217519}"/>
          </ac:picMkLst>
        </pc:picChg>
        <pc:picChg chg="del">
          <ac:chgData name="明香 丹保" userId="6324e1744178875a" providerId="LiveId" clId="{F00E08AC-2449-415A-B80F-18138C607307}" dt="2024-01-01T12:28:15.389" v="560" actId="478"/>
          <ac:picMkLst>
            <pc:docMk/>
            <pc:sldMk cId="1043571688" sldId="258"/>
            <ac:picMk id="61" creationId="{6146D5D1-70F7-1587-3CC8-13038D3F44CB}"/>
          </ac:picMkLst>
        </pc:picChg>
        <pc:picChg chg="del">
          <ac:chgData name="明香 丹保" userId="6324e1744178875a" providerId="LiveId" clId="{F00E08AC-2449-415A-B80F-18138C607307}" dt="2024-01-01T12:28:15.389" v="560" actId="478"/>
          <ac:picMkLst>
            <pc:docMk/>
            <pc:sldMk cId="1043571688" sldId="258"/>
            <ac:picMk id="62" creationId="{60B7C85C-99F5-3B1A-A643-2D2A6A145355}"/>
          </ac:picMkLst>
        </pc:picChg>
        <pc:picChg chg="del">
          <ac:chgData name="明香 丹保" userId="6324e1744178875a" providerId="LiveId" clId="{F00E08AC-2449-415A-B80F-18138C607307}" dt="2024-01-01T12:28:15.389" v="560" actId="478"/>
          <ac:picMkLst>
            <pc:docMk/>
            <pc:sldMk cId="1043571688" sldId="258"/>
            <ac:picMk id="64" creationId="{F8AB97A0-88FA-0A57-403D-13789355D71B}"/>
          </ac:picMkLst>
        </pc:picChg>
        <pc:cxnChg chg="add mod">
          <ac:chgData name="明香 丹保" userId="6324e1744178875a" providerId="LiveId" clId="{F00E08AC-2449-415A-B80F-18138C607307}" dt="2024-01-01T15:30:54.165" v="4553" actId="208"/>
          <ac:cxnSpMkLst>
            <pc:docMk/>
            <pc:sldMk cId="1043571688" sldId="258"/>
            <ac:cxnSpMk id="7" creationId="{B65F7F40-8F80-8550-9D22-0604EAE5211C}"/>
          </ac:cxnSpMkLst>
        </pc:cxnChg>
      </pc:sldChg>
      <pc:sldChg chg="addSp delSp modSp add mod">
        <pc:chgData name="明香 丹保" userId="6324e1744178875a" providerId="LiveId" clId="{F00E08AC-2449-415A-B80F-18138C607307}" dt="2024-01-01T15:02:49.978" v="4335" actId="207"/>
        <pc:sldMkLst>
          <pc:docMk/>
          <pc:sldMk cId="2304626942" sldId="259"/>
        </pc:sldMkLst>
        <pc:spChg chg="add del mod ord">
          <ac:chgData name="明香 丹保" userId="6324e1744178875a" providerId="LiveId" clId="{F00E08AC-2449-415A-B80F-18138C607307}" dt="2024-01-01T13:36:49.681" v="2245" actId="478"/>
          <ac:spMkLst>
            <pc:docMk/>
            <pc:sldMk cId="2304626942" sldId="259"/>
            <ac:spMk id="2" creationId="{24819F3A-0C62-5624-E352-BCD18AD139A9}"/>
          </ac:spMkLst>
        </pc:spChg>
        <pc:spChg chg="add del mod">
          <ac:chgData name="明香 丹保" userId="6324e1744178875a" providerId="LiveId" clId="{F00E08AC-2449-415A-B80F-18138C607307}" dt="2024-01-01T13:21:49.213" v="2103" actId="478"/>
          <ac:spMkLst>
            <pc:docMk/>
            <pc:sldMk cId="2304626942" sldId="259"/>
            <ac:spMk id="3" creationId="{BDAFB379-93DD-4C19-6CDB-11B560277BA2}"/>
          </ac:spMkLst>
        </pc:spChg>
        <pc:spChg chg="mod">
          <ac:chgData name="明香 丹保" userId="6324e1744178875a" providerId="LiveId" clId="{F00E08AC-2449-415A-B80F-18138C607307}" dt="2024-01-01T15:02:44.283" v="4334" actId="208"/>
          <ac:spMkLst>
            <pc:docMk/>
            <pc:sldMk cId="2304626942" sldId="259"/>
            <ac:spMk id="4" creationId="{89689159-1B1D-4655-B1C5-93C2365DD2A2}"/>
          </ac:spMkLst>
        </pc:spChg>
        <pc:spChg chg="add del mod ord">
          <ac:chgData name="明香 丹保" userId="6324e1744178875a" providerId="LiveId" clId="{F00E08AC-2449-415A-B80F-18138C607307}" dt="2024-01-01T14:02:17.976" v="2638" actId="478"/>
          <ac:spMkLst>
            <pc:docMk/>
            <pc:sldMk cId="2304626942" sldId="259"/>
            <ac:spMk id="5" creationId="{8298502E-E45E-1087-AC1C-984E62DEB5B6}"/>
          </ac:spMkLst>
        </pc:spChg>
        <pc:spChg chg="add del mod ord">
          <ac:chgData name="明香 丹保" userId="6324e1744178875a" providerId="LiveId" clId="{F00E08AC-2449-415A-B80F-18138C607307}" dt="2024-01-01T13:41:12.568" v="2290" actId="478"/>
          <ac:spMkLst>
            <pc:docMk/>
            <pc:sldMk cId="2304626942" sldId="259"/>
            <ac:spMk id="6" creationId="{8836F1B8-707B-E2E6-5EDE-6C1855A56326}"/>
          </ac:spMkLst>
        </pc:spChg>
        <pc:spChg chg="add mod ord">
          <ac:chgData name="明香 丹保" userId="6324e1744178875a" providerId="LiveId" clId="{F00E08AC-2449-415A-B80F-18138C607307}" dt="2024-01-01T15:01:25.952" v="4309" actId="14100"/>
          <ac:spMkLst>
            <pc:docMk/>
            <pc:sldMk cId="2304626942" sldId="259"/>
            <ac:spMk id="7" creationId="{39F03263-1995-9CDA-6615-B61D87E7572B}"/>
          </ac:spMkLst>
        </pc:spChg>
        <pc:spChg chg="add mod ord">
          <ac:chgData name="明香 丹保" userId="6324e1744178875a" providerId="LiveId" clId="{F00E08AC-2449-415A-B80F-18138C607307}" dt="2024-01-01T15:02:32.093" v="4318" actId="207"/>
          <ac:spMkLst>
            <pc:docMk/>
            <pc:sldMk cId="2304626942" sldId="259"/>
            <ac:spMk id="8" creationId="{371FC5DE-8502-21D8-F787-678EAED240F7}"/>
          </ac:spMkLst>
        </pc:spChg>
        <pc:spChg chg="add del mod">
          <ac:chgData name="明香 丹保" userId="6324e1744178875a" providerId="LiveId" clId="{F00E08AC-2449-415A-B80F-18138C607307}" dt="2024-01-01T13:52:41.217" v="2491" actId="478"/>
          <ac:spMkLst>
            <pc:docMk/>
            <pc:sldMk cId="2304626942" sldId="259"/>
            <ac:spMk id="9" creationId="{7425F447-E7AE-31FC-4DB4-3FD0D6C9D815}"/>
          </ac:spMkLst>
        </pc:spChg>
        <pc:spChg chg="add mod">
          <ac:chgData name="明香 丹保" userId="6324e1744178875a" providerId="LiveId" clId="{F00E08AC-2449-415A-B80F-18138C607307}" dt="2024-01-01T13:56:16.481" v="2530" actId="571"/>
          <ac:spMkLst>
            <pc:docMk/>
            <pc:sldMk cId="2304626942" sldId="259"/>
            <ac:spMk id="10" creationId="{95B61EB6-CB54-5094-2A74-C14BFB62E59E}"/>
          </ac:spMkLst>
        </pc:spChg>
        <pc:spChg chg="add del mod">
          <ac:chgData name="明香 丹保" userId="6324e1744178875a" providerId="LiveId" clId="{F00E08AC-2449-415A-B80F-18138C607307}" dt="2024-01-01T14:05:34.160" v="2695" actId="478"/>
          <ac:spMkLst>
            <pc:docMk/>
            <pc:sldMk cId="2304626942" sldId="259"/>
            <ac:spMk id="14" creationId="{AF0E7E96-5D4C-24FC-A408-177BDAAD7D52}"/>
          </ac:spMkLst>
        </pc:spChg>
        <pc:spChg chg="add mod">
          <ac:chgData name="明香 丹保" userId="6324e1744178875a" providerId="LiveId" clId="{F00E08AC-2449-415A-B80F-18138C607307}" dt="2024-01-01T14:29:41.998" v="2954" actId="14100"/>
          <ac:spMkLst>
            <pc:docMk/>
            <pc:sldMk cId="2304626942" sldId="259"/>
            <ac:spMk id="15" creationId="{A6A51094-9FDB-D7F4-AF2B-B03CB60DCBB0}"/>
          </ac:spMkLst>
        </pc:spChg>
        <pc:spChg chg="add mod">
          <ac:chgData name="明香 丹保" userId="6324e1744178875a" providerId="LiveId" clId="{F00E08AC-2449-415A-B80F-18138C607307}" dt="2024-01-01T14:30:38.672" v="2987" actId="1037"/>
          <ac:spMkLst>
            <pc:docMk/>
            <pc:sldMk cId="2304626942" sldId="259"/>
            <ac:spMk id="16" creationId="{CD015C68-6C89-97B8-8D7D-162BC4510FC4}"/>
          </ac:spMkLst>
        </pc:spChg>
        <pc:spChg chg="add mod">
          <ac:chgData name="明香 丹保" userId="6324e1744178875a" providerId="LiveId" clId="{F00E08AC-2449-415A-B80F-18138C607307}" dt="2024-01-01T14:30:31.602" v="2965" actId="1076"/>
          <ac:spMkLst>
            <pc:docMk/>
            <pc:sldMk cId="2304626942" sldId="259"/>
            <ac:spMk id="17" creationId="{BE720C63-92E9-147D-9CF6-90F62F805450}"/>
          </ac:spMkLst>
        </pc:spChg>
        <pc:spChg chg="mod ord">
          <ac:chgData name="明香 丹保" userId="6324e1744178875a" providerId="LiveId" clId="{F00E08AC-2449-415A-B80F-18138C607307}" dt="2024-01-01T15:01:50.415" v="4312" actId="20577"/>
          <ac:spMkLst>
            <pc:docMk/>
            <pc:sldMk cId="2304626942" sldId="259"/>
            <ac:spMk id="18" creationId="{C0E6D8DB-C9AF-4493-91D0-A57A4C77614B}"/>
          </ac:spMkLst>
        </pc:spChg>
        <pc:spChg chg="add mod">
          <ac:chgData name="明香 丹保" userId="6324e1744178875a" providerId="LiveId" clId="{F00E08AC-2449-415A-B80F-18138C607307}" dt="2024-01-01T14:30:40.941" v="2991" actId="1037"/>
          <ac:spMkLst>
            <pc:docMk/>
            <pc:sldMk cId="2304626942" sldId="259"/>
            <ac:spMk id="20" creationId="{29E8054C-5C45-0FF7-4DB3-0A76619D8DDA}"/>
          </ac:spMkLst>
        </pc:spChg>
        <pc:spChg chg="add del mod ord">
          <ac:chgData name="明香 丹保" userId="6324e1744178875a" providerId="LiveId" clId="{F00E08AC-2449-415A-B80F-18138C607307}" dt="2024-01-01T14:08:34.119" v="2836" actId="478"/>
          <ac:spMkLst>
            <pc:docMk/>
            <pc:sldMk cId="2304626942" sldId="259"/>
            <ac:spMk id="21" creationId="{53DE7A18-1474-27B6-8299-9FD81D4D16D3}"/>
          </ac:spMkLst>
        </pc:spChg>
        <pc:spChg chg="add mod ord">
          <ac:chgData name="明香 丹保" userId="6324e1744178875a" providerId="LiveId" clId="{F00E08AC-2449-415A-B80F-18138C607307}" dt="2024-01-01T14:37:41.842" v="3200" actId="14100"/>
          <ac:spMkLst>
            <pc:docMk/>
            <pc:sldMk cId="2304626942" sldId="259"/>
            <ac:spMk id="22" creationId="{7EDA7AFC-3CD0-C7D1-70F6-A1C03CFEA55B}"/>
          </ac:spMkLst>
        </pc:spChg>
        <pc:spChg chg="add mod">
          <ac:chgData name="明香 丹保" userId="6324e1744178875a" providerId="LiveId" clId="{F00E08AC-2449-415A-B80F-18138C607307}" dt="2024-01-01T14:37:36.744" v="3196" actId="1038"/>
          <ac:spMkLst>
            <pc:docMk/>
            <pc:sldMk cId="2304626942" sldId="259"/>
            <ac:spMk id="23" creationId="{FC5005DA-A73B-B7B7-74EE-88E3F961D990}"/>
          </ac:spMkLst>
        </pc:spChg>
        <pc:spChg chg="add mod">
          <ac:chgData name="明香 丹保" userId="6324e1744178875a" providerId="LiveId" clId="{F00E08AC-2449-415A-B80F-18138C607307}" dt="2024-01-01T14:42:01.994" v="3321" actId="1038"/>
          <ac:spMkLst>
            <pc:docMk/>
            <pc:sldMk cId="2304626942" sldId="259"/>
            <ac:spMk id="24" creationId="{4AD9E3C9-C4B6-96A5-F18A-BBC7219487D0}"/>
          </ac:spMkLst>
        </pc:spChg>
        <pc:spChg chg="add mod">
          <ac:chgData name="明香 丹保" userId="6324e1744178875a" providerId="LiveId" clId="{F00E08AC-2449-415A-B80F-18138C607307}" dt="2024-01-01T14:42:04.211" v="3328" actId="1038"/>
          <ac:spMkLst>
            <pc:docMk/>
            <pc:sldMk cId="2304626942" sldId="259"/>
            <ac:spMk id="25" creationId="{96C7D10B-9BDF-D7E6-AE8C-88EA792FD49F}"/>
          </ac:spMkLst>
        </pc:spChg>
        <pc:spChg chg="add del mod ord">
          <ac:chgData name="明香 丹保" userId="6324e1744178875a" providerId="LiveId" clId="{F00E08AC-2449-415A-B80F-18138C607307}" dt="2024-01-01T14:35:48.599" v="3146" actId="478"/>
          <ac:spMkLst>
            <pc:docMk/>
            <pc:sldMk cId="2304626942" sldId="259"/>
            <ac:spMk id="33" creationId="{A026142E-3D8D-4D78-4893-AB8C01A9D9A0}"/>
          </ac:spMkLst>
        </pc:spChg>
        <pc:spChg chg="mod">
          <ac:chgData name="明香 丹保" userId="6324e1744178875a" providerId="LiveId" clId="{F00E08AC-2449-415A-B80F-18138C607307}" dt="2024-01-01T14:31:50.328" v="3058" actId="1036"/>
          <ac:spMkLst>
            <pc:docMk/>
            <pc:sldMk cId="2304626942" sldId="259"/>
            <ac:spMk id="63" creationId="{40ED5EC9-A9BD-D487-F18F-74C32934DF7E}"/>
          </ac:spMkLst>
        </pc:spChg>
        <pc:spChg chg="mod topLvl">
          <ac:chgData name="明香 丹保" userId="6324e1744178875a" providerId="LiveId" clId="{F00E08AC-2449-415A-B80F-18138C607307}" dt="2024-01-01T14:46:19.867" v="3381" actId="14100"/>
          <ac:spMkLst>
            <pc:docMk/>
            <pc:sldMk cId="2304626942" sldId="259"/>
            <ac:spMk id="74" creationId="{0144CF3B-910D-4723-BF37-5C05F84D4AB0}"/>
          </ac:spMkLst>
        </pc:spChg>
        <pc:spChg chg="mod topLvl">
          <ac:chgData name="明香 丹保" userId="6324e1744178875a" providerId="LiveId" clId="{F00E08AC-2449-415A-B80F-18138C607307}" dt="2024-01-01T14:45:41.332" v="3375" actId="1038"/>
          <ac:spMkLst>
            <pc:docMk/>
            <pc:sldMk cId="2304626942" sldId="259"/>
            <ac:spMk id="75" creationId="{161FE7C3-9E17-4C8F-AA1B-62EACDA74517}"/>
          </ac:spMkLst>
        </pc:spChg>
        <pc:spChg chg="mod topLvl">
          <ac:chgData name="明香 丹保" userId="6324e1744178875a" providerId="LiveId" clId="{F00E08AC-2449-415A-B80F-18138C607307}" dt="2024-01-01T14:46:11.197" v="3378" actId="14100"/>
          <ac:spMkLst>
            <pc:docMk/>
            <pc:sldMk cId="2304626942" sldId="259"/>
            <ac:spMk id="76" creationId="{C56974B3-1B8F-45E0-B754-9A66880BE0E0}"/>
          </ac:spMkLst>
        </pc:spChg>
        <pc:spChg chg="mod topLvl">
          <ac:chgData name="明香 丹保" userId="6324e1744178875a" providerId="LiveId" clId="{F00E08AC-2449-415A-B80F-18138C607307}" dt="2024-01-01T14:45:25.446" v="3370" actId="14100"/>
          <ac:spMkLst>
            <pc:docMk/>
            <pc:sldMk cId="2304626942" sldId="259"/>
            <ac:spMk id="77" creationId="{0089B6E6-5A42-4D81-A4FD-2FAA9DFFD785}"/>
          </ac:spMkLst>
        </pc:spChg>
        <pc:spChg chg="mod topLvl">
          <ac:chgData name="明香 丹保" userId="6324e1744178875a" providerId="LiveId" clId="{F00E08AC-2449-415A-B80F-18138C607307}" dt="2024-01-01T14:44:21.322" v="3350" actId="948"/>
          <ac:spMkLst>
            <pc:docMk/>
            <pc:sldMk cId="2304626942" sldId="259"/>
            <ac:spMk id="78" creationId="{48B2D0D2-E564-4A21-A4EF-FE476010696A}"/>
          </ac:spMkLst>
        </pc:spChg>
        <pc:spChg chg="mod topLvl">
          <ac:chgData name="明香 丹保" userId="6324e1744178875a" providerId="LiveId" clId="{F00E08AC-2449-415A-B80F-18138C607307}" dt="2024-01-01T14:45:33.767" v="3373" actId="1037"/>
          <ac:spMkLst>
            <pc:docMk/>
            <pc:sldMk cId="2304626942" sldId="259"/>
            <ac:spMk id="79" creationId="{3169E8FB-375F-4F0C-B2DC-4F4799279CD9}"/>
          </ac:spMkLst>
        </pc:spChg>
        <pc:spChg chg="mod">
          <ac:chgData name="明香 丹保" userId="6324e1744178875a" providerId="LiveId" clId="{F00E08AC-2449-415A-B80F-18138C607307}" dt="2024-01-01T15:02:36.276" v="4333" actId="1036"/>
          <ac:spMkLst>
            <pc:docMk/>
            <pc:sldMk cId="2304626942" sldId="259"/>
            <ac:spMk id="80" creationId="{2DDA121D-FEC1-4C64-51D8-A1178BA91974}"/>
          </ac:spMkLst>
        </pc:spChg>
        <pc:spChg chg="mod">
          <ac:chgData name="明香 丹保" userId="6324e1744178875a" providerId="LiveId" clId="{F00E08AC-2449-415A-B80F-18138C607307}" dt="2024-01-01T15:01:04.290" v="4307" actId="20577"/>
          <ac:spMkLst>
            <pc:docMk/>
            <pc:sldMk cId="2304626942" sldId="259"/>
            <ac:spMk id="85" creationId="{6A5FEAF4-EB91-BC28-43D4-D39873DB4524}"/>
          </ac:spMkLst>
        </pc:spChg>
        <pc:spChg chg="add del mod">
          <ac:chgData name="明香 丹保" userId="6324e1744178875a" providerId="LiveId" clId="{F00E08AC-2449-415A-B80F-18138C607307}" dt="2024-01-01T14:08:31.364" v="2834" actId="478"/>
          <ac:spMkLst>
            <pc:docMk/>
            <pc:sldMk cId="2304626942" sldId="259"/>
            <ac:spMk id="86" creationId="{CA5EDB8E-3130-E688-C700-4461BB6796B8}"/>
          </ac:spMkLst>
        </pc:spChg>
        <pc:spChg chg="mod">
          <ac:chgData name="明香 丹保" userId="6324e1744178875a" providerId="LiveId" clId="{F00E08AC-2449-415A-B80F-18138C607307}" dt="2024-01-01T14:37:28.760" v="3190" actId="14100"/>
          <ac:spMkLst>
            <pc:docMk/>
            <pc:sldMk cId="2304626942" sldId="259"/>
            <ac:spMk id="87" creationId="{CA0ABDC3-BF10-9FAC-BEFC-BB220F3F6CC9}"/>
          </ac:spMkLst>
        </pc:spChg>
        <pc:spChg chg="del mod">
          <ac:chgData name="明香 丹保" userId="6324e1744178875a" providerId="LiveId" clId="{F00E08AC-2449-415A-B80F-18138C607307}" dt="2024-01-01T14:08:41.684" v="2837" actId="478"/>
          <ac:spMkLst>
            <pc:docMk/>
            <pc:sldMk cId="2304626942" sldId="259"/>
            <ac:spMk id="88" creationId="{FB747A5D-48CE-CCBE-CE79-C1F039D0FBFE}"/>
          </ac:spMkLst>
        </pc:spChg>
        <pc:spChg chg="mod">
          <ac:chgData name="明香 丹保" userId="6324e1744178875a" providerId="LiveId" clId="{F00E08AC-2449-415A-B80F-18138C607307}" dt="2024-01-01T14:37:19.919" v="3188" actId="207"/>
          <ac:spMkLst>
            <pc:docMk/>
            <pc:sldMk cId="2304626942" sldId="259"/>
            <ac:spMk id="97" creationId="{E246D9E6-5F55-27BA-3198-0154DBC99BF9}"/>
          </ac:spMkLst>
        </pc:spChg>
        <pc:spChg chg="mod">
          <ac:chgData name="明香 丹保" userId="6324e1744178875a" providerId="LiveId" clId="{F00E08AC-2449-415A-B80F-18138C607307}" dt="2024-01-01T14:49:50.682" v="3440" actId="20577"/>
          <ac:spMkLst>
            <pc:docMk/>
            <pc:sldMk cId="2304626942" sldId="259"/>
            <ac:spMk id="98" creationId="{0CA5D394-EAC4-F332-D2DB-90511B3F8774}"/>
          </ac:spMkLst>
        </pc:spChg>
        <pc:spChg chg="mod">
          <ac:chgData name="明香 丹保" userId="6324e1744178875a" providerId="LiveId" clId="{F00E08AC-2449-415A-B80F-18138C607307}" dt="2024-01-01T14:35:46.340" v="3143" actId="1076"/>
          <ac:spMkLst>
            <pc:docMk/>
            <pc:sldMk cId="2304626942" sldId="259"/>
            <ac:spMk id="99" creationId="{AC387524-88BA-2C41-1656-804644F6D267}"/>
          </ac:spMkLst>
        </pc:spChg>
        <pc:spChg chg="mod">
          <ac:chgData name="明香 丹保" userId="6324e1744178875a" providerId="LiveId" clId="{F00E08AC-2449-415A-B80F-18138C607307}" dt="2024-01-01T15:02:49.978" v="4335" actId="207"/>
          <ac:spMkLst>
            <pc:docMk/>
            <pc:sldMk cId="2304626942" sldId="259"/>
            <ac:spMk id="100" creationId="{BE3403F0-BC7B-C6B5-16E2-0DBA485642B4}"/>
          </ac:spMkLst>
        </pc:spChg>
        <pc:grpChg chg="del mod">
          <ac:chgData name="明香 丹保" userId="6324e1744178875a" providerId="LiveId" clId="{F00E08AC-2449-415A-B80F-18138C607307}" dt="2024-01-01T13:58:16.869" v="2547" actId="165"/>
          <ac:grpSpMkLst>
            <pc:docMk/>
            <pc:sldMk cId="2304626942" sldId="259"/>
            <ac:grpSpMk id="56" creationId="{1202A8FC-6B05-DD31-F5AB-D9EDFE5555B0}"/>
          </ac:grpSpMkLst>
        </pc:grpChg>
        <pc:grpChg chg="del mod">
          <ac:chgData name="明香 丹保" userId="6324e1744178875a" providerId="LiveId" clId="{F00E08AC-2449-415A-B80F-18138C607307}" dt="2024-01-01T14:45:05.200" v="3366" actId="165"/>
          <ac:grpSpMkLst>
            <pc:docMk/>
            <pc:sldMk cId="2304626942" sldId="259"/>
            <ac:grpSpMk id="57" creationId="{BBD75BF2-2876-E4A7-0B58-6E70D3988797}"/>
          </ac:grpSpMkLst>
        </pc:grpChg>
        <pc:grpChg chg="del">
          <ac:chgData name="明香 丹保" userId="6324e1744178875a" providerId="LiveId" clId="{F00E08AC-2449-415A-B80F-18138C607307}" dt="2024-01-01T13:58:16.869" v="2547" actId="165"/>
          <ac:grpSpMkLst>
            <pc:docMk/>
            <pc:sldMk cId="2304626942" sldId="259"/>
            <ac:grpSpMk id="58" creationId="{705964CE-9A10-7F48-5A64-DDDB74075BFF}"/>
          </ac:grpSpMkLst>
        </pc:grpChg>
        <pc:picChg chg="add del mod">
          <ac:chgData name="明香 丹保" userId="6324e1744178875a" providerId="LiveId" clId="{F00E08AC-2449-415A-B80F-18138C607307}" dt="2024-01-01T13:59:00.962" v="2555" actId="478"/>
          <ac:picMkLst>
            <pc:docMk/>
            <pc:sldMk cId="2304626942" sldId="259"/>
            <ac:picMk id="11" creationId="{F8AB97A0-88FA-0A57-403D-13789355D71B}"/>
          </ac:picMkLst>
        </pc:picChg>
        <pc:picChg chg="mod">
          <ac:chgData name="明香 丹保" userId="6324e1744178875a" providerId="LiveId" clId="{F00E08AC-2449-415A-B80F-18138C607307}" dt="2024-01-01T13:50:20.508" v="2446" actId="14100"/>
          <ac:picMkLst>
            <pc:docMk/>
            <pc:sldMk cId="2304626942" sldId="259"/>
            <ac:picMk id="19" creationId="{3AA3E86C-3F3F-4F4E-93CD-11805547A371}"/>
          </ac:picMkLst>
        </pc:picChg>
        <pc:picChg chg="mod ord modCrop">
          <ac:chgData name="明香 丹保" userId="6324e1744178875a" providerId="LiveId" clId="{F00E08AC-2449-415A-B80F-18138C607307}" dt="2024-01-01T14:31:18.773" v="2998" actId="1036"/>
          <ac:picMkLst>
            <pc:docMk/>
            <pc:sldMk cId="2304626942" sldId="259"/>
            <ac:picMk id="47" creationId="{5D0CE861-7EA8-435A-839F-1BDAD391A563}"/>
          </ac:picMkLst>
        </pc:picChg>
        <pc:picChg chg="mod">
          <ac:chgData name="明香 丹保" userId="6324e1744178875a" providerId="LiveId" clId="{F00E08AC-2449-415A-B80F-18138C607307}" dt="2024-01-01T14:44:54.704" v="3363" actId="1076"/>
          <ac:picMkLst>
            <pc:docMk/>
            <pc:sldMk cId="2304626942" sldId="259"/>
            <ac:picMk id="60" creationId="{02954B48-E3B6-DABD-9BCE-52BB20217519}"/>
          </ac:picMkLst>
        </pc:picChg>
        <pc:picChg chg="mod">
          <ac:chgData name="明香 丹保" userId="6324e1744178875a" providerId="LiveId" clId="{F00E08AC-2449-415A-B80F-18138C607307}" dt="2024-01-01T14:44:52.594" v="3362" actId="1076"/>
          <ac:picMkLst>
            <pc:docMk/>
            <pc:sldMk cId="2304626942" sldId="259"/>
            <ac:picMk id="61" creationId="{6146D5D1-70F7-1587-3CC8-13038D3F44CB}"/>
          </ac:picMkLst>
        </pc:picChg>
        <pc:picChg chg="mod">
          <ac:chgData name="明香 丹保" userId="6324e1744178875a" providerId="LiveId" clId="{F00E08AC-2449-415A-B80F-18138C607307}" dt="2024-01-01T14:44:50.450" v="3361" actId="1076"/>
          <ac:picMkLst>
            <pc:docMk/>
            <pc:sldMk cId="2304626942" sldId="259"/>
            <ac:picMk id="62" creationId="{60B7C85C-99F5-3B1A-A643-2D2A6A145355}"/>
          </ac:picMkLst>
        </pc:picChg>
        <pc:picChg chg="mod">
          <ac:chgData name="明香 丹保" userId="6324e1744178875a" providerId="LiveId" clId="{F00E08AC-2449-415A-B80F-18138C607307}" dt="2024-01-01T14:31:18.773" v="2998" actId="1036"/>
          <ac:picMkLst>
            <pc:docMk/>
            <pc:sldMk cId="2304626942" sldId="259"/>
            <ac:picMk id="90" creationId="{58A9B302-C49F-AA40-1C87-0A835ED4BA9D}"/>
          </ac:picMkLst>
        </pc:picChg>
        <pc:cxnChg chg="add del mod">
          <ac:chgData name="明香 丹保" userId="6324e1744178875a" providerId="LiveId" clId="{F00E08AC-2449-415A-B80F-18138C607307}" dt="2024-01-01T14:28:07.542" v="2940" actId="478"/>
          <ac:cxnSpMkLst>
            <pc:docMk/>
            <pc:sldMk cId="2304626942" sldId="259"/>
            <ac:cxnSpMk id="13" creationId="{187BDE0A-47BB-25DF-75A0-2525441CF48C}"/>
          </ac:cxnSpMkLst>
        </pc:cxnChg>
        <pc:cxnChg chg="add mod">
          <ac:chgData name="明香 丹保" userId="6324e1744178875a" providerId="LiveId" clId="{F00E08AC-2449-415A-B80F-18138C607307}" dt="2024-01-01T14:29:02.376" v="2947" actId="208"/>
          <ac:cxnSpMkLst>
            <pc:docMk/>
            <pc:sldMk cId="2304626942" sldId="259"/>
            <ac:cxnSpMk id="27" creationId="{C079BCBE-1DC5-49AD-407E-E2693948BDF3}"/>
          </ac:cxnSpMkLst>
        </pc:cxnChg>
        <pc:cxnChg chg="add mod">
          <ac:chgData name="明香 丹保" userId="6324e1744178875a" providerId="LiveId" clId="{F00E08AC-2449-415A-B80F-18138C607307}" dt="2024-01-01T14:30:36.366" v="2978" actId="1037"/>
          <ac:cxnSpMkLst>
            <pc:docMk/>
            <pc:sldMk cId="2304626942" sldId="259"/>
            <ac:cxnSpMk id="29" creationId="{C7AF1A64-7B2C-2539-1356-D309C677DA3F}"/>
          </ac:cxnSpMkLst>
        </pc:cxnChg>
        <pc:cxnChg chg="add mod">
          <ac:chgData name="明香 丹保" userId="6324e1744178875a" providerId="LiveId" clId="{F00E08AC-2449-415A-B80F-18138C607307}" dt="2024-01-01T14:47:17.163" v="3386" actId="1036"/>
          <ac:cxnSpMkLst>
            <pc:docMk/>
            <pc:sldMk cId="2304626942" sldId="259"/>
            <ac:cxnSpMk id="32" creationId="{67C64238-D5B4-4150-AECC-DA17120962E6}"/>
          </ac:cxnSpMkLst>
        </pc:cxnChg>
      </pc:sldChg>
      <pc:sldChg chg="addSp delSp modSp add mod">
        <pc:chgData name="明香 丹保" userId="6324e1744178875a" providerId="LiveId" clId="{F00E08AC-2449-415A-B80F-18138C607307}" dt="2024-01-01T14:58:58.978" v="4293" actId="1038"/>
        <pc:sldMkLst>
          <pc:docMk/>
          <pc:sldMk cId="151306833" sldId="260"/>
        </pc:sldMkLst>
        <pc:spChg chg="del mod">
          <ac:chgData name="明香 丹保" userId="6324e1744178875a" providerId="LiveId" clId="{F00E08AC-2449-415A-B80F-18138C607307}" dt="2024-01-01T14:57:51.954" v="4193" actId="478"/>
          <ac:spMkLst>
            <pc:docMk/>
            <pc:sldMk cId="151306833" sldId="260"/>
            <ac:spMk id="2" creationId="{1F31F825-172D-46D1-B967-024B06A49C88}"/>
          </ac:spMkLst>
        </pc:spChg>
        <pc:spChg chg="del">
          <ac:chgData name="明香 丹保" userId="6324e1744178875a" providerId="LiveId" clId="{F00E08AC-2449-415A-B80F-18138C607307}" dt="2024-01-01T14:57:48.455" v="4191" actId="478"/>
          <ac:spMkLst>
            <pc:docMk/>
            <pc:sldMk cId="151306833" sldId="260"/>
            <ac:spMk id="3" creationId="{BD4979A9-FDBB-4B36-A5C5-BCE9350DC27D}"/>
          </ac:spMkLst>
        </pc:spChg>
        <pc:spChg chg="add mod">
          <ac:chgData name="明香 丹保" userId="6324e1744178875a" providerId="LiveId" clId="{F00E08AC-2449-415A-B80F-18138C607307}" dt="2024-01-01T14:57:58.137" v="4194"/>
          <ac:spMkLst>
            <pc:docMk/>
            <pc:sldMk cId="151306833" sldId="260"/>
            <ac:spMk id="4" creationId="{78B73A7A-83F7-E790-E4E6-DAB41CDDA4C0}"/>
          </ac:spMkLst>
        </pc:spChg>
        <pc:spChg chg="del">
          <ac:chgData name="明香 丹保" userId="6324e1744178875a" providerId="LiveId" clId="{F00E08AC-2449-415A-B80F-18138C607307}" dt="2024-01-01T14:57:41.456" v="4187" actId="478"/>
          <ac:spMkLst>
            <pc:docMk/>
            <pc:sldMk cId="151306833" sldId="260"/>
            <ac:spMk id="5" creationId="{86025B61-8535-43A8-9B4E-7145F08E3233}"/>
          </ac:spMkLst>
        </pc:spChg>
        <pc:spChg chg="del mod">
          <ac:chgData name="明香 丹保" userId="6324e1744178875a" providerId="LiveId" clId="{F00E08AC-2449-415A-B80F-18138C607307}" dt="2024-01-01T14:57:39.368" v="4186" actId="478"/>
          <ac:spMkLst>
            <pc:docMk/>
            <pc:sldMk cId="151306833" sldId="260"/>
            <ac:spMk id="6" creationId="{DE144437-ED6E-4A01-B500-9626C44030C3}"/>
          </ac:spMkLst>
        </pc:spChg>
        <pc:spChg chg="add mod">
          <ac:chgData name="明香 丹保" userId="6324e1744178875a" providerId="LiveId" clId="{F00E08AC-2449-415A-B80F-18138C607307}" dt="2024-01-01T14:58:58.978" v="4293" actId="1038"/>
          <ac:spMkLst>
            <pc:docMk/>
            <pc:sldMk cId="151306833" sldId="260"/>
            <ac:spMk id="7" creationId="{3AA622A8-A080-0361-1768-AF95750F9739}"/>
          </ac:spMkLst>
        </pc:spChg>
        <pc:spChg chg="del">
          <ac:chgData name="明香 丹保" userId="6324e1744178875a" providerId="LiveId" clId="{F00E08AC-2449-415A-B80F-18138C607307}" dt="2024-01-01T14:57:35.651" v="4183" actId="478"/>
          <ac:spMkLst>
            <pc:docMk/>
            <pc:sldMk cId="151306833" sldId="260"/>
            <ac:spMk id="8" creationId="{9809722E-FF40-F1F7-1D96-D6FABF97179E}"/>
          </ac:spMkLst>
        </pc:spChg>
        <pc:spChg chg="del mod">
          <ac:chgData name="明香 丹保" userId="6324e1744178875a" providerId="LiveId" clId="{F00E08AC-2449-415A-B80F-18138C607307}" dt="2024-01-01T14:57:36.640" v="4184" actId="478"/>
          <ac:spMkLst>
            <pc:docMk/>
            <pc:sldMk cId="151306833" sldId="260"/>
            <ac:spMk id="16" creationId="{DB6E989B-87F6-00C3-2538-D1E4FDDA64A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33" tIns="45716" rIns="91433" bIns="45716" rtlCol="0"/>
          <a:lstStyle>
            <a:lvl1pPr algn="r">
              <a:defRPr sz="1200"/>
            </a:lvl1pPr>
          </a:lstStyle>
          <a:p>
            <a:fld id="{692FD877-C687-441A-B89C-B9DC2844558A}" type="datetimeFigureOut">
              <a:rPr kumimoji="1" lang="ja-JP" altLang="en-US" smtClean="0"/>
              <a:t>2024/10/23</a:t>
            </a:fld>
            <a:endParaRPr kumimoji="1" lang="ja-JP" altLang="en-US"/>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8475"/>
          </a:xfrm>
          <a:prstGeom prst="rect">
            <a:avLst/>
          </a:prstGeom>
        </p:spPr>
        <p:txBody>
          <a:bodyPr vert="horz" lIns="91433" tIns="45716" rIns="91433" bIns="45716" rtlCol="0" anchor="b"/>
          <a:lstStyle>
            <a:lvl1pPr algn="r">
              <a:defRPr sz="1200"/>
            </a:lvl1pPr>
          </a:lstStyle>
          <a:p>
            <a:fld id="{62115221-4AA5-464A-9CC4-B071B77CC05B}" type="slidenum">
              <a:rPr kumimoji="1" lang="ja-JP" altLang="en-US" smtClean="0"/>
              <a:t>‹#›</a:t>
            </a:fld>
            <a:endParaRPr kumimoji="1" lang="ja-JP" altLang="en-US"/>
          </a:p>
        </p:txBody>
      </p:sp>
    </p:spTree>
    <p:extLst>
      <p:ext uri="{BB962C8B-B14F-4D97-AF65-F5344CB8AC3E}">
        <p14:creationId xmlns:p14="http://schemas.microsoft.com/office/powerpoint/2010/main" val="5703539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077394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408819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 userDrawn="1">
          <p15:clr>
            <a:srgbClr val="F26B43"/>
          </p15:clr>
        </p15:guide>
        <p15:guide id="2" pos="68" userDrawn="1">
          <p15:clr>
            <a:srgbClr val="F26B43"/>
          </p15:clr>
        </p15:guide>
        <p15:guide id="3" pos="4694" userDrawn="1">
          <p15:clr>
            <a:srgbClr val="F26B43"/>
          </p15:clr>
        </p15:guide>
        <p15:guide id="4" orient="horz" pos="6666"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6.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9F03263-1995-9CDA-6615-B61D87E7572B}"/>
              </a:ext>
            </a:extLst>
          </p:cNvPr>
          <p:cNvSpPr/>
          <p:nvPr/>
        </p:nvSpPr>
        <p:spPr>
          <a:xfrm>
            <a:off x="93235" y="388282"/>
            <a:ext cx="7461496" cy="3184432"/>
          </a:xfrm>
          <a:prstGeom prst="rect">
            <a:avLst/>
          </a:prstGeom>
          <a:solidFill>
            <a:srgbClr val="FAF8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p:cNvPicPr>
            <a:picLocks noChangeAspect="1"/>
          </p:cNvPicPr>
          <p:nvPr/>
        </p:nvPicPr>
        <p:blipFill rotWithShape="1">
          <a:blip r:embed="rId2" cstate="hqprint">
            <a:extLst>
              <a:ext uri="{28A0092B-C50C-407E-A947-70E740481C1C}">
                <a14:useLocalDpi xmlns:a14="http://schemas.microsoft.com/office/drawing/2010/main" val="0"/>
              </a:ext>
            </a:extLst>
          </a:blip>
          <a:srcRect r="33893"/>
          <a:stretch/>
        </p:blipFill>
        <p:spPr>
          <a:xfrm>
            <a:off x="4297643" y="394363"/>
            <a:ext cx="3169957" cy="3195976"/>
          </a:xfrm>
          <a:prstGeom prst="rect">
            <a:avLst/>
          </a:prstGeom>
        </p:spPr>
      </p:pic>
      <p:sp>
        <p:nvSpPr>
          <p:cNvPr id="46" name="テキスト ボックス 45">
            <a:extLst>
              <a:ext uri="{FF2B5EF4-FFF2-40B4-BE49-F238E27FC236}">
                <a16:creationId xmlns:a16="http://schemas.microsoft.com/office/drawing/2014/main" id="{29E8054C-5C45-0FF7-4DB3-0A76619D8DDA}"/>
              </a:ext>
            </a:extLst>
          </p:cNvPr>
          <p:cNvSpPr txBox="1"/>
          <p:nvPr/>
        </p:nvSpPr>
        <p:spPr>
          <a:xfrm>
            <a:off x="5307770" y="7232674"/>
            <a:ext cx="761747" cy="361637"/>
          </a:xfrm>
          <a:prstGeom prst="rect">
            <a:avLst/>
          </a:prstGeom>
          <a:noFill/>
        </p:spPr>
        <p:txBody>
          <a:bodyPr wrap="none" rtlCol="0">
            <a:spAutoFit/>
          </a:bodyPr>
          <a:lstStyle/>
          <a:p>
            <a:pPr>
              <a:lnSpc>
                <a:spcPts val="2100"/>
              </a:lnSpc>
            </a:pPr>
            <a:r>
              <a:rPr kumimoji="1" lang="ja-JP" altLang="en-US" sz="1500" b="1" dirty="0" smtClean="0">
                <a:solidFill>
                  <a:schemeClr val="tx1">
                    <a:lumMod val="75000"/>
                    <a:lumOff val="25000"/>
                  </a:schemeClr>
                </a:solidFill>
                <a:latin typeface="メイリオ" panose="020B0604030504040204" pitchFamily="50" charset="-128"/>
                <a:ea typeface="メイリオ" panose="020B0604030504040204" pitchFamily="50" charset="-128"/>
              </a:rPr>
              <a:t>３０名</a:t>
            </a:r>
            <a:endParaRPr kumimoji="1" lang="en-US" altLang="ja-JP" sz="15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1" name="テキスト ボックス 40">
            <a:extLst>
              <a:ext uri="{FF2B5EF4-FFF2-40B4-BE49-F238E27FC236}">
                <a16:creationId xmlns:a16="http://schemas.microsoft.com/office/drawing/2014/main" id="{BE720C63-92E9-147D-9CF6-90F62F805450}"/>
              </a:ext>
            </a:extLst>
          </p:cNvPr>
          <p:cNvSpPr txBox="1"/>
          <p:nvPr/>
        </p:nvSpPr>
        <p:spPr>
          <a:xfrm>
            <a:off x="1240036" y="7494503"/>
            <a:ext cx="2762295" cy="371255"/>
          </a:xfrm>
          <a:prstGeom prst="rect">
            <a:avLst/>
          </a:prstGeom>
          <a:noFill/>
        </p:spPr>
        <p:txBody>
          <a:bodyPr wrap="none" rtlCol="0">
            <a:spAutoFit/>
          </a:bodyPr>
          <a:lstStyle/>
          <a:p>
            <a:pPr>
              <a:lnSpc>
                <a:spcPts val="2300"/>
              </a:lnSpc>
            </a:pPr>
            <a:r>
              <a:rPr kumimoji="1" lang="ja-JP" altLang="en-US" sz="1500" b="1" dirty="0" smtClean="0">
                <a:solidFill>
                  <a:schemeClr val="tx1">
                    <a:lumMod val="75000"/>
                    <a:lumOff val="25000"/>
                  </a:schemeClr>
                </a:solidFill>
                <a:latin typeface="メイリオ" panose="020B0604030504040204" pitchFamily="50" charset="-128"/>
                <a:ea typeface="メイリオ" panose="020B0604030504040204" pitchFamily="50" charset="-128"/>
              </a:rPr>
              <a:t>外部の調理施設</a:t>
            </a:r>
            <a:r>
              <a:rPr kumimoji="1"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rPr>
              <a:t>（文京区本駒込）</a:t>
            </a:r>
            <a:endParaRPr kumimoji="1" lang="en-US" altLang="ja-JP" sz="12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00" name="テキスト ボックス 26">
            <a:extLst>
              <a:ext uri="{FF2B5EF4-FFF2-40B4-BE49-F238E27FC236}">
                <a16:creationId xmlns:a16="http://schemas.microsoft.com/office/drawing/2014/main" id="{BE3403F0-BC7B-C6B5-16E2-0DBA485642B4}"/>
              </a:ext>
            </a:extLst>
          </p:cNvPr>
          <p:cNvSpPr txBox="1"/>
          <p:nvPr/>
        </p:nvSpPr>
        <p:spPr>
          <a:xfrm>
            <a:off x="51946" y="10263163"/>
            <a:ext cx="7485173" cy="450143"/>
          </a:xfrm>
          <a:prstGeom prst="rect">
            <a:avLst/>
          </a:prstGeom>
          <a:solidFill>
            <a:srgbClr val="E75C45"/>
          </a:solid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rPr>
              <a:t>公益財団法人東京しごと財団　能力開発係</a:t>
            </a:r>
          </a:p>
        </p:txBody>
      </p:sp>
      <p:sp>
        <p:nvSpPr>
          <p:cNvPr id="78" name="テキスト ボックス 4">
            <a:extLst>
              <a:ext uri="{FF2B5EF4-FFF2-40B4-BE49-F238E27FC236}">
                <a16:creationId xmlns:a16="http://schemas.microsoft.com/office/drawing/2014/main" id="{48B2D0D2-E564-4A21-A4EF-FE476010696A}"/>
              </a:ext>
            </a:extLst>
          </p:cNvPr>
          <p:cNvSpPr txBox="1"/>
          <p:nvPr/>
        </p:nvSpPr>
        <p:spPr>
          <a:xfrm>
            <a:off x="208801" y="8305491"/>
            <a:ext cx="2389611" cy="1820721"/>
          </a:xfrm>
          <a:prstGeom prst="rect">
            <a:avLst/>
          </a:prstGeom>
          <a:solidFill>
            <a:srgbClr val="FAF8EA"/>
          </a:solidFill>
          <a:ln w="38100">
            <a:noFill/>
          </a:ln>
        </p:spPr>
        <p:style>
          <a:lnRef idx="0">
            <a:scrgbClr r="0" g="0" b="0"/>
          </a:lnRef>
          <a:fillRef idx="0">
            <a:scrgbClr r="0" g="0" b="0"/>
          </a:fillRef>
          <a:effectRef idx="0">
            <a:scrgbClr r="0" g="0" b="0"/>
          </a:effectRef>
          <a:fontRef idx="minor">
            <a:schemeClr val="tx1"/>
          </a:fontRef>
        </p:style>
        <p:txBody>
          <a:bodyPr wrap="square" rtlCol="0"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endParaRPr kumimoji="1" lang="en-US" altLang="ja-JP" sz="1400" b="1" dirty="0" smtClean="0">
              <a:solidFill>
                <a:srgbClr val="E75C45"/>
              </a:solidFill>
            </a:endParaRPr>
          </a:p>
          <a:p>
            <a:pPr algn="ctr">
              <a:lnSpc>
                <a:spcPts val="2100"/>
              </a:lnSpc>
            </a:pPr>
            <a:r>
              <a:rPr kumimoji="1" lang="ja-JP" altLang="en-US" sz="1400" dirty="0" smtClean="0">
                <a:solidFill>
                  <a:srgbClr val="E75C45"/>
                </a:solidFill>
                <a:latin typeface="メイリオ" panose="020B0604030504040204" pitchFamily="50" charset="-128"/>
                <a:ea typeface="メイリオ" panose="020B0604030504040204" pitchFamily="50" charset="-128"/>
              </a:rPr>
              <a:t>調理</a:t>
            </a:r>
            <a:r>
              <a:rPr kumimoji="1" lang="ja-JP" altLang="en-US" sz="1400" dirty="0">
                <a:solidFill>
                  <a:srgbClr val="E75C45"/>
                </a:solidFill>
                <a:latin typeface="メイリオ" panose="020B0604030504040204" pitchFamily="50" charset="-128"/>
                <a:ea typeface="メイリオ" panose="020B0604030504040204" pitchFamily="50" charset="-128"/>
              </a:rPr>
              <a:t>業務に必要な食品衛生、安全管理、調理</a:t>
            </a:r>
            <a:r>
              <a:rPr kumimoji="1" lang="ja-JP" altLang="en-US" sz="1400" dirty="0" smtClean="0">
                <a:solidFill>
                  <a:srgbClr val="E75C45"/>
                </a:solidFill>
                <a:latin typeface="メイリオ" panose="020B0604030504040204" pitchFamily="50" charset="-128"/>
                <a:ea typeface="メイリオ" panose="020B0604030504040204" pitchFamily="50" charset="-128"/>
              </a:rPr>
              <a:t>方法</a:t>
            </a:r>
            <a:endParaRPr kumimoji="1" lang="en-US" altLang="ja-JP" sz="1400" dirty="0" smtClean="0">
              <a:solidFill>
                <a:srgbClr val="E75C45"/>
              </a:solidFill>
              <a:latin typeface="メイリオ" panose="020B0604030504040204" pitchFamily="50" charset="-128"/>
              <a:ea typeface="メイリオ" panose="020B0604030504040204" pitchFamily="50" charset="-128"/>
            </a:endParaRPr>
          </a:p>
          <a:p>
            <a:pPr algn="ctr">
              <a:lnSpc>
                <a:spcPts val="2100"/>
              </a:lnSpc>
            </a:pPr>
            <a:r>
              <a:rPr kumimoji="1" lang="ja-JP" altLang="en-US" sz="1400" dirty="0" smtClean="0">
                <a:solidFill>
                  <a:srgbClr val="E75C45"/>
                </a:solidFill>
                <a:latin typeface="メイリオ" panose="020B0604030504040204" pitchFamily="50" charset="-128"/>
                <a:ea typeface="メイリオ" panose="020B0604030504040204" pitchFamily="50" charset="-128"/>
              </a:rPr>
              <a:t>（</a:t>
            </a:r>
            <a:r>
              <a:rPr kumimoji="1" lang="ja-JP" altLang="en-US" sz="1400" dirty="0">
                <a:solidFill>
                  <a:srgbClr val="E75C45"/>
                </a:solidFill>
                <a:latin typeface="メイリオ" panose="020B0604030504040204" pitchFamily="50" charset="-128"/>
                <a:ea typeface="メイリオ" panose="020B0604030504040204" pitchFamily="50" charset="-128"/>
              </a:rPr>
              <a:t>洗浄</a:t>
            </a:r>
            <a:r>
              <a:rPr kumimoji="1" lang="ja-JP" altLang="en-US" sz="1400" dirty="0" smtClean="0">
                <a:solidFill>
                  <a:srgbClr val="E75C45"/>
                </a:solidFill>
                <a:latin typeface="メイリオ" panose="020B0604030504040204" pitchFamily="50" charset="-128"/>
                <a:ea typeface="メイリオ" panose="020B0604030504040204" pitchFamily="50" charset="-128"/>
              </a:rPr>
              <a:t>・調理</a:t>
            </a:r>
            <a:r>
              <a:rPr kumimoji="1" lang="ja-JP" altLang="en-US" sz="1400" dirty="0">
                <a:solidFill>
                  <a:srgbClr val="E75C45"/>
                </a:solidFill>
                <a:latin typeface="メイリオ" panose="020B0604030504040204" pitchFamily="50" charset="-128"/>
                <a:ea typeface="メイリオ" panose="020B0604030504040204" pitchFamily="50" charset="-128"/>
              </a:rPr>
              <a:t>・配膳等</a:t>
            </a:r>
            <a:r>
              <a:rPr kumimoji="1" lang="ja-JP" altLang="en-US" sz="1400" dirty="0" smtClean="0">
                <a:solidFill>
                  <a:srgbClr val="E75C45"/>
                </a:solidFill>
                <a:latin typeface="メイリオ" panose="020B0604030504040204" pitchFamily="50" charset="-128"/>
                <a:ea typeface="メイリオ" panose="020B0604030504040204" pitchFamily="50" charset="-128"/>
              </a:rPr>
              <a:t>）</a:t>
            </a:r>
            <a:endParaRPr kumimoji="1" lang="en-US" altLang="ja-JP" sz="1400" dirty="0" smtClean="0">
              <a:solidFill>
                <a:srgbClr val="E75C45"/>
              </a:solidFill>
              <a:latin typeface="メイリオ" panose="020B0604030504040204" pitchFamily="50" charset="-128"/>
              <a:ea typeface="メイリオ" panose="020B0604030504040204" pitchFamily="50" charset="-128"/>
            </a:endParaRPr>
          </a:p>
          <a:p>
            <a:pPr algn="ctr">
              <a:lnSpc>
                <a:spcPts val="2100"/>
              </a:lnSpc>
            </a:pPr>
            <a:r>
              <a:rPr kumimoji="1" lang="ja-JP" altLang="en-US" sz="1400" b="0" dirty="0" smtClean="0">
                <a:solidFill>
                  <a:sysClr val="windowText" lastClr="000000"/>
                </a:solidFill>
                <a:latin typeface="メイリオ" panose="020B0604030504040204" pitchFamily="50" charset="-128"/>
                <a:ea typeface="メイリオ" panose="020B0604030504040204" pitchFamily="50" charset="-128"/>
              </a:rPr>
              <a:t>を学べます。</a:t>
            </a:r>
            <a:endParaRPr kumimoji="1" lang="ja-JP" altLang="en-US" sz="1400" b="0" dirty="0">
              <a:solidFill>
                <a:sysClr val="windowText" lastClr="000000"/>
              </a:solidFill>
              <a:latin typeface="メイリオ" panose="020B0604030504040204" pitchFamily="50" charset="-128"/>
              <a:ea typeface="メイリオ" panose="020B0604030504040204" pitchFamily="50" charset="-128"/>
            </a:endParaRPr>
          </a:p>
        </p:txBody>
      </p:sp>
      <p:sp>
        <p:nvSpPr>
          <p:cNvPr id="79" name="テキスト ボックス 26">
            <a:extLst>
              <a:ext uri="{FF2B5EF4-FFF2-40B4-BE49-F238E27FC236}">
                <a16:creationId xmlns:a16="http://schemas.microsoft.com/office/drawing/2014/main" id="{3169E8FB-375F-4F0C-B2DC-4F4799279CD9}"/>
              </a:ext>
            </a:extLst>
          </p:cNvPr>
          <p:cNvSpPr txBox="1"/>
          <p:nvPr/>
        </p:nvSpPr>
        <p:spPr>
          <a:xfrm>
            <a:off x="201452" y="8185292"/>
            <a:ext cx="2379381" cy="477117"/>
          </a:xfrm>
          <a:prstGeom prst="rect">
            <a:avLst/>
          </a:prstGeom>
          <a:solidFill>
            <a:srgbClr val="EBA407"/>
          </a:solid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1600" b="1" dirty="0">
                <a:solidFill>
                  <a:schemeClr val="bg1"/>
                </a:solidFill>
                <a:latin typeface="メイリオ" panose="020B0604030504040204" pitchFamily="50" charset="-128"/>
                <a:ea typeface="メイリオ" panose="020B0604030504040204" pitchFamily="50" charset="-128"/>
              </a:rPr>
              <a:t>1.</a:t>
            </a:r>
            <a:r>
              <a:rPr kumimoji="1" lang="ja-JP" altLang="en-US" sz="1600" b="1" dirty="0">
                <a:solidFill>
                  <a:schemeClr val="bg1"/>
                </a:solidFill>
                <a:latin typeface="メイリオ" panose="020B0604030504040204" pitchFamily="50" charset="-128"/>
                <a:ea typeface="メイリオ" panose="020B0604030504040204" pitchFamily="50" charset="-128"/>
              </a:rPr>
              <a:t>未経験歓迎</a:t>
            </a:r>
          </a:p>
        </p:txBody>
      </p:sp>
      <p:sp>
        <p:nvSpPr>
          <p:cNvPr id="76" name="テキスト ボックス 3">
            <a:extLst>
              <a:ext uri="{FF2B5EF4-FFF2-40B4-BE49-F238E27FC236}">
                <a16:creationId xmlns:a16="http://schemas.microsoft.com/office/drawing/2014/main" id="{C56974B3-1B8F-45E0-B754-9A66880BE0E0}"/>
              </a:ext>
            </a:extLst>
          </p:cNvPr>
          <p:cNvSpPr txBox="1"/>
          <p:nvPr/>
        </p:nvSpPr>
        <p:spPr>
          <a:xfrm>
            <a:off x="2712771" y="8258440"/>
            <a:ext cx="2268000" cy="1867773"/>
          </a:xfrm>
          <a:prstGeom prst="rect">
            <a:avLst/>
          </a:prstGeom>
          <a:solidFill>
            <a:srgbClr val="FAF8EA"/>
          </a:solidFill>
          <a:ln w="38100">
            <a:noFill/>
          </a:ln>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endParaRPr kumimoji="1" lang="en-US" altLang="ja-JP" sz="1400" b="0" dirty="0">
              <a:latin typeface="メイリオ" panose="020B0604030504040204" pitchFamily="50" charset="-128"/>
              <a:ea typeface="メイリオ" panose="020B0604030504040204" pitchFamily="50" charset="-128"/>
            </a:endParaRPr>
          </a:p>
          <a:p>
            <a:pPr algn="ctr"/>
            <a:endParaRPr kumimoji="1" lang="en-US" altLang="ja-JP" sz="1400" b="0" dirty="0">
              <a:latin typeface="メイリオ" panose="020B0604030504040204" pitchFamily="50" charset="-128"/>
              <a:ea typeface="メイリオ" panose="020B0604030504040204" pitchFamily="50" charset="-128"/>
            </a:endParaRPr>
          </a:p>
          <a:p>
            <a:pPr algn="ctr">
              <a:lnSpc>
                <a:spcPts val="2100"/>
              </a:lnSpc>
            </a:pPr>
            <a:r>
              <a:rPr kumimoji="1" lang="ja-JP" altLang="en-US" sz="1400" dirty="0">
                <a:solidFill>
                  <a:srgbClr val="E75C45"/>
                </a:solidFill>
                <a:latin typeface="メイリオ" panose="020B0604030504040204" pitchFamily="50" charset="-128"/>
                <a:ea typeface="メイリオ" panose="020B0604030504040204" pitchFamily="50" charset="-128"/>
              </a:rPr>
              <a:t>受講料は無料</a:t>
            </a:r>
            <a:r>
              <a:rPr kumimoji="1" lang="ja-JP" altLang="en-US" sz="1400" b="0" dirty="0">
                <a:solidFill>
                  <a:sysClr val="windowText" lastClr="000000"/>
                </a:solidFill>
                <a:latin typeface="メイリオ" panose="020B0604030504040204" pitchFamily="50" charset="-128"/>
                <a:ea typeface="メイリオ" panose="020B0604030504040204" pitchFamily="50" charset="-128"/>
              </a:rPr>
              <a:t>です。</a:t>
            </a:r>
            <a:endParaRPr kumimoji="1" lang="en-US" altLang="ja-JP" sz="1400" b="0" dirty="0">
              <a:solidFill>
                <a:sysClr val="windowText" lastClr="000000"/>
              </a:solidFill>
              <a:latin typeface="メイリオ" panose="020B0604030504040204" pitchFamily="50" charset="-128"/>
              <a:ea typeface="メイリオ" panose="020B0604030504040204" pitchFamily="50" charset="-128"/>
            </a:endParaRPr>
          </a:p>
          <a:p>
            <a:pPr>
              <a:lnSpc>
                <a:spcPts val="2100"/>
              </a:lnSpc>
            </a:pPr>
            <a:r>
              <a:rPr kumimoji="1" lang="ja-JP" altLang="en-US" sz="1400" dirty="0">
                <a:solidFill>
                  <a:sysClr val="windowText" lastClr="000000"/>
                </a:solidFill>
                <a:latin typeface="メイリオ" panose="020B0604030504040204" pitchFamily="50" charset="-128"/>
                <a:ea typeface="メイリオ" panose="020B0604030504040204" pitchFamily="50" charset="-128"/>
              </a:rPr>
              <a:t>（</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rPr>
              <a:t>テキスト代等：</a:t>
            </a:r>
            <a:r>
              <a:rPr kumimoji="1" lang="en-US" altLang="ja-JP" sz="1400" b="1" dirty="0" smtClean="0">
                <a:solidFill>
                  <a:srgbClr val="C00000"/>
                </a:solidFill>
                <a:latin typeface="メイリオ" panose="020B0604030504040204" pitchFamily="50" charset="-128"/>
                <a:ea typeface="メイリオ" panose="020B0604030504040204" pitchFamily="50" charset="-128"/>
              </a:rPr>
              <a:t>607</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rPr>
              <a:t>円</a:t>
            </a:r>
            <a:endParaRPr kumimoji="1" lang="en-US" altLang="ja-JP" sz="1400" dirty="0" smtClean="0">
              <a:solidFill>
                <a:sysClr val="windowText" lastClr="000000"/>
              </a:solidFill>
              <a:latin typeface="メイリオ" panose="020B0604030504040204" pitchFamily="50" charset="-128"/>
              <a:ea typeface="メイリオ" panose="020B0604030504040204" pitchFamily="50" charset="-128"/>
            </a:endParaRPr>
          </a:p>
          <a:p>
            <a:pPr>
              <a:lnSpc>
                <a:spcPts val="2100"/>
              </a:lnSpc>
            </a:pPr>
            <a:r>
              <a:rPr kumimoji="1" lang="ja-JP" altLang="en-US" sz="1400" dirty="0">
                <a:solidFill>
                  <a:sysClr val="windowText" lastClr="000000"/>
                </a:solidFill>
                <a:latin typeface="メイリオ" panose="020B0604030504040204" pitchFamily="50" charset="-128"/>
                <a:ea typeface="メイリオ" panose="020B0604030504040204" pitchFamily="50" charset="-128"/>
              </a:rPr>
              <a:t>　</a:t>
            </a:r>
            <a:r>
              <a:rPr kumimoji="1" lang="ja-JP" altLang="en-US" sz="1400" dirty="0" smtClean="0">
                <a:solidFill>
                  <a:sysClr val="windowText" lastClr="000000"/>
                </a:solidFill>
                <a:latin typeface="メイリオ" panose="020B0604030504040204" pitchFamily="50" charset="-128"/>
                <a:ea typeface="メイリオ" panose="020B0604030504040204" pitchFamily="50" charset="-128"/>
              </a:rPr>
              <a:t>の</a:t>
            </a:r>
            <a:r>
              <a:rPr kumimoji="1" lang="ja-JP" altLang="en-US" sz="1400" b="0" dirty="0" smtClean="0">
                <a:solidFill>
                  <a:sysClr val="windowText" lastClr="000000"/>
                </a:solidFill>
                <a:latin typeface="メイリオ" panose="020B0604030504040204" pitchFamily="50" charset="-128"/>
                <a:ea typeface="メイリオ" panose="020B0604030504040204" pitchFamily="50" charset="-128"/>
              </a:rPr>
              <a:t>ご負担あり。</a:t>
            </a:r>
            <a:r>
              <a:rPr kumimoji="1" lang="ja-JP" altLang="en-US" sz="1400" dirty="0">
                <a:solidFill>
                  <a:sysClr val="windowText" lastClr="000000"/>
                </a:solidFill>
                <a:latin typeface="メイリオ" panose="020B0604030504040204" pitchFamily="50" charset="-128"/>
                <a:ea typeface="メイリオ" panose="020B0604030504040204" pitchFamily="50" charset="-128"/>
              </a:rPr>
              <a:t>）</a:t>
            </a:r>
            <a:endParaRPr kumimoji="1" lang="en-US" altLang="ja-JP" sz="1400" b="0" dirty="0" smtClean="0">
              <a:solidFill>
                <a:sysClr val="windowText" lastClr="000000"/>
              </a:solidFill>
              <a:latin typeface="メイリオ" panose="020B0604030504040204" pitchFamily="50" charset="-128"/>
              <a:ea typeface="メイリオ" panose="020B0604030504040204" pitchFamily="50" charset="-128"/>
            </a:endParaRPr>
          </a:p>
          <a:p>
            <a:pPr>
              <a:lnSpc>
                <a:spcPts val="2100"/>
              </a:lnSpc>
            </a:pPr>
            <a:r>
              <a:rPr kumimoji="1" lang="ja-JP" altLang="en-US" sz="1200" dirty="0">
                <a:solidFill>
                  <a:sysClr val="windowText" lastClr="000000"/>
                </a:solidFill>
                <a:latin typeface="メイリオ" panose="020B0604030504040204" pitchFamily="50" charset="-128"/>
                <a:ea typeface="メイリオ" panose="020B0604030504040204" pitchFamily="50" charset="-128"/>
              </a:rPr>
              <a:t>　</a:t>
            </a:r>
            <a:r>
              <a:rPr kumimoji="1" lang="en-US" altLang="ja-JP" sz="1200" dirty="0" smtClean="0">
                <a:solidFill>
                  <a:sysClr val="windowText" lastClr="000000"/>
                </a:solidFill>
                <a:latin typeface="メイリオ" panose="020B0604030504040204" pitchFamily="50" charset="-128"/>
                <a:ea typeface="メイリオ" panose="020B0604030504040204" pitchFamily="50" charset="-128"/>
              </a:rPr>
              <a:t>※</a:t>
            </a: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rPr>
              <a:t>金額は多少変動する</a:t>
            </a:r>
            <a:endParaRPr kumimoji="1" lang="en-US" altLang="ja-JP" sz="1200" dirty="0" smtClean="0">
              <a:solidFill>
                <a:sysClr val="windowText" lastClr="000000"/>
              </a:solidFill>
              <a:latin typeface="メイリオ" panose="020B0604030504040204" pitchFamily="50" charset="-128"/>
              <a:ea typeface="メイリオ" panose="020B0604030504040204" pitchFamily="50" charset="-128"/>
            </a:endParaRPr>
          </a:p>
          <a:p>
            <a:pPr>
              <a:lnSpc>
                <a:spcPts val="2100"/>
              </a:lnSpc>
            </a:pPr>
            <a:r>
              <a:rPr kumimoji="1" lang="ja-JP" altLang="en-US" sz="1200" dirty="0">
                <a:solidFill>
                  <a:sysClr val="windowText" lastClr="000000"/>
                </a:solidFill>
                <a:latin typeface="メイリオ" panose="020B0604030504040204" pitchFamily="50" charset="-128"/>
                <a:ea typeface="メイリオ" panose="020B0604030504040204" pitchFamily="50" charset="-128"/>
              </a:rPr>
              <a:t>　</a:t>
            </a:r>
            <a:r>
              <a:rPr kumimoji="1" lang="ja-JP" altLang="en-US" sz="1200" dirty="0" smtClean="0">
                <a:solidFill>
                  <a:sysClr val="windowText" lastClr="000000"/>
                </a:solidFill>
                <a:latin typeface="メイリオ" panose="020B0604030504040204" pitchFamily="50" charset="-128"/>
                <a:ea typeface="メイリオ" panose="020B0604030504040204" pitchFamily="50" charset="-128"/>
              </a:rPr>
              <a:t> 　場合があります。</a:t>
            </a:r>
            <a:endParaRPr kumimoji="1" lang="ja-JP" altLang="en-US" sz="1200" b="0" dirty="0">
              <a:solidFill>
                <a:sysClr val="windowText" lastClr="000000"/>
              </a:solidFill>
              <a:latin typeface="メイリオ" panose="020B0604030504040204" pitchFamily="50" charset="-128"/>
              <a:ea typeface="メイリオ" panose="020B0604030504040204" pitchFamily="50" charset="-128"/>
            </a:endParaRPr>
          </a:p>
        </p:txBody>
      </p:sp>
      <p:sp>
        <p:nvSpPr>
          <p:cNvPr id="77" name="テキスト ボックス 28">
            <a:extLst>
              <a:ext uri="{FF2B5EF4-FFF2-40B4-BE49-F238E27FC236}">
                <a16:creationId xmlns:a16="http://schemas.microsoft.com/office/drawing/2014/main" id="{0089B6E6-5A42-4D81-A4FD-2FAA9DFFD785}"/>
              </a:ext>
            </a:extLst>
          </p:cNvPr>
          <p:cNvSpPr txBox="1"/>
          <p:nvPr/>
        </p:nvSpPr>
        <p:spPr>
          <a:xfrm>
            <a:off x="2715905" y="8191876"/>
            <a:ext cx="2268000" cy="477117"/>
          </a:xfrm>
          <a:prstGeom prst="rect">
            <a:avLst/>
          </a:prstGeom>
          <a:solidFill>
            <a:srgbClr val="EBA407"/>
          </a:solid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1600" b="1" baseline="0" dirty="0">
                <a:solidFill>
                  <a:schemeClr val="bg1"/>
                </a:solidFill>
                <a:latin typeface="メイリオ" panose="020B0604030504040204" pitchFamily="50" charset="-128"/>
                <a:ea typeface="メイリオ" panose="020B0604030504040204" pitchFamily="50" charset="-128"/>
              </a:rPr>
              <a:t>2.</a:t>
            </a:r>
            <a:r>
              <a:rPr kumimoji="1" lang="ja-JP" altLang="en-US" sz="1600" b="1" baseline="0" dirty="0">
                <a:solidFill>
                  <a:schemeClr val="bg1"/>
                </a:solidFill>
                <a:latin typeface="メイリオ" panose="020B0604030504040204" pitchFamily="50" charset="-128"/>
                <a:ea typeface="メイリオ" panose="020B0604030504040204" pitchFamily="50" charset="-128"/>
              </a:rPr>
              <a:t>受講料無料</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74" name="テキスト ボックス 2">
            <a:extLst>
              <a:ext uri="{FF2B5EF4-FFF2-40B4-BE49-F238E27FC236}">
                <a16:creationId xmlns:a16="http://schemas.microsoft.com/office/drawing/2014/main" id="{0144CF3B-910D-4723-BF37-5C05F84D4AB0}"/>
              </a:ext>
            </a:extLst>
          </p:cNvPr>
          <p:cNvSpPr txBox="1"/>
          <p:nvPr/>
        </p:nvSpPr>
        <p:spPr>
          <a:xfrm>
            <a:off x="5120193" y="8258440"/>
            <a:ext cx="2268000" cy="1867773"/>
          </a:xfrm>
          <a:prstGeom prst="rect">
            <a:avLst/>
          </a:prstGeom>
          <a:solidFill>
            <a:srgbClr val="FAF8EA"/>
          </a:solidFill>
          <a:ln w="38100">
            <a:noFill/>
          </a:ln>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endParaRPr kumimoji="1" lang="en-US" altLang="ja-JP" sz="1500" b="0" dirty="0">
              <a:latin typeface="メイリオ" panose="020B0604030504040204" pitchFamily="50" charset="-128"/>
              <a:ea typeface="メイリオ" panose="020B0604030504040204" pitchFamily="50" charset="-128"/>
            </a:endParaRPr>
          </a:p>
          <a:p>
            <a:pPr algn="ctr">
              <a:lnSpc>
                <a:spcPts val="2100"/>
              </a:lnSpc>
            </a:pPr>
            <a:endParaRPr kumimoji="1" lang="en-US" altLang="ja-JP" sz="1500" b="0" dirty="0">
              <a:latin typeface="メイリオ" panose="020B0604030504040204" pitchFamily="50" charset="-128"/>
              <a:ea typeface="メイリオ" panose="020B0604030504040204" pitchFamily="50" charset="-128"/>
            </a:endParaRPr>
          </a:p>
          <a:p>
            <a:pPr algn="ctr">
              <a:lnSpc>
                <a:spcPts val="2100"/>
              </a:lnSpc>
            </a:pPr>
            <a:r>
              <a:rPr kumimoji="1" lang="ja-JP" altLang="en-US" sz="1500" b="0" dirty="0">
                <a:latin typeface="メイリオ" panose="020B0604030504040204" pitchFamily="50" charset="-128"/>
                <a:ea typeface="メイリオ" panose="020B0604030504040204" pitchFamily="50" charset="-128"/>
              </a:rPr>
              <a:t>最終日</a:t>
            </a:r>
            <a:r>
              <a:rPr kumimoji="1" lang="ja-JP" altLang="en-US" sz="1500" b="0" dirty="0" smtClean="0">
                <a:latin typeface="メイリオ" panose="020B0604030504040204" pitchFamily="50" charset="-128"/>
                <a:ea typeface="メイリオ" panose="020B0604030504040204" pitchFamily="50" charset="-128"/>
              </a:rPr>
              <a:t>に</a:t>
            </a:r>
            <a:r>
              <a:rPr kumimoji="1" lang="ja-JP" altLang="en-US" sz="1500" dirty="0" smtClean="0">
                <a:solidFill>
                  <a:srgbClr val="E75C45"/>
                </a:solidFill>
                <a:latin typeface="メイリオ" panose="020B0604030504040204" pitchFamily="50" charset="-128"/>
                <a:ea typeface="メイリオ" panose="020B0604030504040204" pitchFamily="50" charset="-128"/>
              </a:rPr>
              <a:t>書類選考</a:t>
            </a:r>
            <a:endParaRPr kumimoji="1" lang="en-US" altLang="ja-JP" sz="1500" dirty="0" smtClean="0">
              <a:solidFill>
                <a:srgbClr val="E75C45"/>
              </a:solidFill>
              <a:latin typeface="メイリオ" panose="020B0604030504040204" pitchFamily="50" charset="-128"/>
              <a:ea typeface="メイリオ" panose="020B0604030504040204" pitchFamily="50" charset="-128"/>
            </a:endParaRPr>
          </a:p>
          <a:p>
            <a:pPr algn="ctr">
              <a:lnSpc>
                <a:spcPts val="2100"/>
              </a:lnSpc>
            </a:pPr>
            <a:r>
              <a:rPr kumimoji="1" lang="ja-JP" altLang="en-US" sz="1500" dirty="0" smtClean="0">
                <a:solidFill>
                  <a:srgbClr val="E75C45"/>
                </a:solidFill>
                <a:latin typeface="メイリオ" panose="020B0604030504040204" pitchFamily="50" charset="-128"/>
                <a:ea typeface="メイリオ" panose="020B0604030504040204" pitchFamily="50" charset="-128"/>
              </a:rPr>
              <a:t>無し</a:t>
            </a:r>
            <a:r>
              <a:rPr kumimoji="1" lang="ja-JP" altLang="en-US" sz="1500" dirty="0" smtClean="0">
                <a:latin typeface="メイリオ" panose="020B0604030504040204" pitchFamily="50" charset="-128"/>
                <a:ea typeface="メイリオ" panose="020B0604030504040204" pitchFamily="50" charset="-128"/>
              </a:rPr>
              <a:t>で</a:t>
            </a:r>
            <a:r>
              <a:rPr kumimoji="1" lang="ja-JP" altLang="en-US" sz="1500" dirty="0" smtClean="0">
                <a:solidFill>
                  <a:srgbClr val="E75C45"/>
                </a:solidFill>
                <a:latin typeface="メイリオ" panose="020B0604030504040204" pitchFamily="50" charset="-128"/>
                <a:ea typeface="メイリオ" panose="020B0604030504040204" pitchFamily="50" charset="-128"/>
              </a:rPr>
              <a:t>複数企業</a:t>
            </a:r>
            <a:r>
              <a:rPr kumimoji="1" lang="ja-JP" altLang="en-US" sz="1500" dirty="0" smtClean="0">
                <a:latin typeface="メイリオ" panose="020B0604030504040204" pitchFamily="50" charset="-128"/>
                <a:ea typeface="メイリオ" panose="020B0604030504040204" pitchFamily="50" charset="-128"/>
              </a:rPr>
              <a:t>と</a:t>
            </a:r>
            <a:endParaRPr kumimoji="1" lang="en-US" altLang="ja-JP" sz="1500" dirty="0" smtClean="0">
              <a:latin typeface="メイリオ" panose="020B0604030504040204" pitchFamily="50" charset="-128"/>
              <a:ea typeface="メイリオ" panose="020B0604030504040204" pitchFamily="50" charset="-128"/>
            </a:endParaRPr>
          </a:p>
          <a:p>
            <a:pPr algn="ctr">
              <a:lnSpc>
                <a:spcPts val="2100"/>
              </a:lnSpc>
            </a:pPr>
            <a:r>
              <a:rPr kumimoji="1" lang="ja-JP" altLang="en-US" sz="1500" b="0" dirty="0" smtClean="0">
                <a:latin typeface="メイリオ" panose="020B0604030504040204" pitchFamily="50" charset="-128"/>
                <a:ea typeface="メイリオ" panose="020B0604030504040204" pitchFamily="50" charset="-128"/>
              </a:rPr>
              <a:t>面接</a:t>
            </a:r>
            <a:r>
              <a:rPr kumimoji="1" lang="ja-JP" altLang="en-US" sz="1500" b="0" dirty="0">
                <a:latin typeface="メイリオ" panose="020B0604030504040204" pitchFamily="50" charset="-128"/>
                <a:ea typeface="メイリオ" panose="020B0604030504040204" pitchFamily="50" charset="-128"/>
              </a:rPr>
              <a:t>できます。</a:t>
            </a:r>
          </a:p>
        </p:txBody>
      </p:sp>
      <p:sp>
        <p:nvSpPr>
          <p:cNvPr id="75" name="テキスト ボックス 29">
            <a:extLst>
              <a:ext uri="{FF2B5EF4-FFF2-40B4-BE49-F238E27FC236}">
                <a16:creationId xmlns:a16="http://schemas.microsoft.com/office/drawing/2014/main" id="{161FE7C3-9E17-4C8F-AA1B-62EACDA74517}"/>
              </a:ext>
            </a:extLst>
          </p:cNvPr>
          <p:cNvSpPr txBox="1"/>
          <p:nvPr/>
        </p:nvSpPr>
        <p:spPr>
          <a:xfrm>
            <a:off x="5113153" y="8193171"/>
            <a:ext cx="2268000" cy="475822"/>
          </a:xfrm>
          <a:prstGeom prst="rect">
            <a:avLst/>
          </a:prstGeom>
          <a:solidFill>
            <a:srgbClr val="EBA407"/>
          </a:solid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1600" b="1" baseline="0" dirty="0">
                <a:solidFill>
                  <a:schemeClr val="bg1"/>
                </a:solidFill>
                <a:latin typeface="メイリオ" panose="020B0604030504040204" pitchFamily="50" charset="-128"/>
                <a:ea typeface="メイリオ" panose="020B0604030504040204" pitchFamily="50" charset="-128"/>
              </a:rPr>
              <a:t>3.</a:t>
            </a:r>
            <a:r>
              <a:rPr kumimoji="1" lang="ja-JP" altLang="en-US" sz="1600" b="1" baseline="0" dirty="0">
                <a:solidFill>
                  <a:schemeClr val="bg1"/>
                </a:solidFill>
                <a:latin typeface="メイリオ" panose="020B0604030504040204" pitchFamily="50" charset="-128"/>
                <a:ea typeface="メイリオ" panose="020B0604030504040204" pitchFamily="50" charset="-128"/>
              </a:rPr>
              <a:t>合同面接会</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pic>
        <p:nvPicPr>
          <p:cNvPr id="60" name="図 59">
            <a:extLst>
              <a:ext uri="{FF2B5EF4-FFF2-40B4-BE49-F238E27FC236}">
                <a16:creationId xmlns:a16="http://schemas.microsoft.com/office/drawing/2014/main" id="{02954B48-E3B6-DABD-9BCE-52BB2021751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72630" y="9570694"/>
            <a:ext cx="625928" cy="546018"/>
          </a:xfrm>
          <a:prstGeom prst="rect">
            <a:avLst/>
          </a:prstGeom>
        </p:spPr>
      </p:pic>
      <p:pic>
        <p:nvPicPr>
          <p:cNvPr id="61" name="図 60">
            <a:extLst>
              <a:ext uri="{FF2B5EF4-FFF2-40B4-BE49-F238E27FC236}">
                <a16:creationId xmlns:a16="http://schemas.microsoft.com/office/drawing/2014/main" id="{6146D5D1-70F7-1587-3CC8-13038D3F44C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51368" y="9565565"/>
            <a:ext cx="416766" cy="632707"/>
          </a:xfrm>
          <a:prstGeom prst="rect">
            <a:avLst/>
          </a:prstGeom>
        </p:spPr>
      </p:pic>
      <p:pic>
        <p:nvPicPr>
          <p:cNvPr id="62" name="図 61">
            <a:extLst>
              <a:ext uri="{FF2B5EF4-FFF2-40B4-BE49-F238E27FC236}">
                <a16:creationId xmlns:a16="http://schemas.microsoft.com/office/drawing/2014/main" id="{60B7C85C-99F5-3B1A-A643-2D2A6A14535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97867" y="9556872"/>
            <a:ext cx="455783" cy="636017"/>
          </a:xfrm>
          <a:prstGeom prst="rect">
            <a:avLst/>
          </a:prstGeom>
        </p:spPr>
      </p:pic>
      <p:sp>
        <p:nvSpPr>
          <p:cNvPr id="87" name="テキスト ボックス 26">
            <a:extLst>
              <a:ext uri="{FF2B5EF4-FFF2-40B4-BE49-F238E27FC236}">
                <a16:creationId xmlns:a16="http://schemas.microsoft.com/office/drawing/2014/main" id="{CA0ABDC3-BF10-9FAC-BEFC-BB220F3F6CC9}"/>
              </a:ext>
            </a:extLst>
          </p:cNvPr>
          <p:cNvSpPr txBox="1"/>
          <p:nvPr/>
        </p:nvSpPr>
        <p:spPr>
          <a:xfrm>
            <a:off x="194574" y="6094380"/>
            <a:ext cx="1319213" cy="563031"/>
          </a:xfrm>
          <a:prstGeom prst="rect">
            <a:avLst/>
          </a:prstGeom>
          <a:solidFill>
            <a:srgbClr val="E75C45"/>
          </a:solid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800" b="1" dirty="0">
                <a:solidFill>
                  <a:schemeClr val="bg1"/>
                </a:solidFill>
                <a:latin typeface="メイリオ" panose="020B0604030504040204" pitchFamily="50" charset="-128"/>
                <a:ea typeface="メイリオ" panose="020B0604030504040204" pitchFamily="50" charset="-128"/>
              </a:rPr>
              <a:t>講習日程</a:t>
            </a:r>
          </a:p>
        </p:txBody>
      </p:sp>
      <p:pic>
        <p:nvPicPr>
          <p:cNvPr id="90" name="図 89">
            <a:extLst>
              <a:ext uri="{FF2B5EF4-FFF2-40B4-BE49-F238E27FC236}">
                <a16:creationId xmlns:a16="http://schemas.microsoft.com/office/drawing/2014/main" id="{58A9B302-C49F-AA40-1C87-0A835ED4BA9D}"/>
              </a:ext>
            </a:extLst>
          </p:cNvPr>
          <p:cNvPicPr>
            <a:picLocks noChangeAspect="1"/>
          </p:cNvPicPr>
          <p:nvPr/>
        </p:nvPicPr>
        <p:blipFill rotWithShape="1">
          <a:blip r:embed="rId6" cstate="hqprint">
            <a:extLst>
              <a:ext uri="{28A0092B-C50C-407E-A947-70E740481C1C}">
                <a14:useLocalDpi xmlns:a14="http://schemas.microsoft.com/office/drawing/2010/main" val="0"/>
              </a:ext>
            </a:extLst>
          </a:blip>
          <a:srcRect b="17866"/>
          <a:stretch/>
        </p:blipFill>
        <p:spPr>
          <a:xfrm>
            <a:off x="3181329" y="457155"/>
            <a:ext cx="912944" cy="856746"/>
          </a:xfrm>
          <a:prstGeom prst="rect">
            <a:avLst/>
          </a:prstGeom>
        </p:spPr>
      </p:pic>
      <p:sp>
        <p:nvSpPr>
          <p:cNvPr id="85" name="テキスト ボックス 84">
            <a:extLst>
              <a:ext uri="{FF2B5EF4-FFF2-40B4-BE49-F238E27FC236}">
                <a16:creationId xmlns:a16="http://schemas.microsoft.com/office/drawing/2014/main" id="{6A5FEAF4-EB91-BC28-43D4-D39873DB4524}"/>
              </a:ext>
            </a:extLst>
          </p:cNvPr>
          <p:cNvSpPr txBox="1"/>
          <p:nvPr/>
        </p:nvSpPr>
        <p:spPr>
          <a:xfrm>
            <a:off x="215423" y="3629702"/>
            <a:ext cx="7196319" cy="900246"/>
          </a:xfrm>
          <a:prstGeom prst="rect">
            <a:avLst/>
          </a:prstGeom>
          <a:noFill/>
        </p:spPr>
        <p:txBody>
          <a:bodyPr wrap="square" rtlCol="0">
            <a:spAutoFit/>
          </a:bodyPr>
          <a:lstStyle/>
          <a:p>
            <a:pPr>
              <a:lnSpc>
                <a:spcPts val="2100"/>
              </a:lnSpc>
            </a:pPr>
            <a:r>
              <a:rPr kumimoji="1" lang="ja-JP" altLang="en-US" sz="1500" dirty="0">
                <a:solidFill>
                  <a:schemeClr val="tx1">
                    <a:lumMod val="75000"/>
                    <a:lumOff val="25000"/>
                  </a:schemeClr>
                </a:solidFill>
                <a:latin typeface="メイリオ" panose="020B0604030504040204" pitchFamily="50" charset="-128"/>
                <a:ea typeface="メイリオ" panose="020B0604030504040204" pitchFamily="50" charset="-128"/>
              </a:rPr>
              <a:t>学校給食、社員・学生食堂等での仕込み作業や清掃、盛り付けなどを</a:t>
            </a:r>
            <a:r>
              <a:rPr kumimoji="1" lang="ja-JP" altLang="en-US" sz="1500" dirty="0" smtClean="0">
                <a:solidFill>
                  <a:schemeClr val="tx1">
                    <a:lumMod val="75000"/>
                    <a:lumOff val="25000"/>
                  </a:schemeClr>
                </a:solidFill>
                <a:latin typeface="メイリオ" panose="020B0604030504040204" pitchFamily="50" charset="-128"/>
                <a:ea typeface="メイリオ" panose="020B0604030504040204" pitchFamily="50" charset="-128"/>
              </a:rPr>
              <a:t>行う</a:t>
            </a:r>
            <a:endParaRPr kumimoji="1" lang="en-US" altLang="ja-JP" sz="15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nSpc>
                <a:spcPts val="2100"/>
              </a:lnSpc>
            </a:pPr>
            <a:r>
              <a:rPr kumimoji="1" lang="ja-JP" altLang="en-US" sz="1500" dirty="0" smtClean="0">
                <a:solidFill>
                  <a:schemeClr val="tx1">
                    <a:lumMod val="75000"/>
                    <a:lumOff val="25000"/>
                  </a:schemeClr>
                </a:solidFill>
                <a:latin typeface="メイリオ" panose="020B0604030504040204" pitchFamily="50" charset="-128"/>
                <a:ea typeface="メイリオ" panose="020B0604030504040204" pitchFamily="50" charset="-128"/>
              </a:rPr>
              <a:t>お仕事</a:t>
            </a:r>
            <a:r>
              <a:rPr kumimoji="1" lang="ja-JP" altLang="en-US" sz="1500" dirty="0">
                <a:solidFill>
                  <a:schemeClr val="tx1">
                    <a:lumMod val="75000"/>
                    <a:lumOff val="25000"/>
                  </a:schemeClr>
                </a:solidFill>
                <a:latin typeface="メイリオ" panose="020B0604030504040204" pitchFamily="50" charset="-128"/>
                <a:ea typeface="メイリオ" panose="020B0604030504040204" pitchFamily="50" charset="-128"/>
              </a:rPr>
              <a:t>をします。本講習では、現場で活躍する講師から学ぶ調理実習だけでなく</a:t>
            </a:r>
            <a:r>
              <a:rPr kumimoji="1" lang="ja-JP" altLang="en-US" sz="1500"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kumimoji="1" lang="en-US" altLang="ja-JP" sz="15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nSpc>
                <a:spcPts val="2100"/>
              </a:lnSpc>
            </a:pPr>
            <a:r>
              <a:rPr kumimoji="1" lang="ja-JP" altLang="en-US" sz="1500" dirty="0" smtClean="0">
                <a:solidFill>
                  <a:schemeClr val="tx1">
                    <a:lumMod val="75000"/>
                    <a:lumOff val="25000"/>
                  </a:schemeClr>
                </a:solidFill>
                <a:latin typeface="メイリオ" panose="020B0604030504040204" pitchFamily="50" charset="-128"/>
                <a:ea typeface="メイリオ" panose="020B0604030504040204" pitchFamily="50" charset="-128"/>
              </a:rPr>
              <a:t>調理</a:t>
            </a:r>
            <a:r>
              <a:rPr kumimoji="1" lang="ja-JP" altLang="en-US" sz="1500" dirty="0">
                <a:solidFill>
                  <a:schemeClr val="tx1">
                    <a:lumMod val="75000"/>
                    <a:lumOff val="25000"/>
                  </a:schemeClr>
                </a:solidFill>
                <a:latin typeface="メイリオ" panose="020B0604030504040204" pitchFamily="50" charset="-128"/>
                <a:ea typeface="メイリオ" panose="020B0604030504040204" pitchFamily="50" charset="-128"/>
              </a:rPr>
              <a:t>補助業務や栄養・衛生の基礎知識、現場での働き方や心構えを学びます。</a:t>
            </a:r>
          </a:p>
        </p:txBody>
      </p:sp>
      <p:sp>
        <p:nvSpPr>
          <p:cNvPr id="97" name="テキスト ボックス 96">
            <a:extLst>
              <a:ext uri="{FF2B5EF4-FFF2-40B4-BE49-F238E27FC236}">
                <a16:creationId xmlns:a16="http://schemas.microsoft.com/office/drawing/2014/main" id="{E246D9E6-5F55-27BA-3198-0154DBC99BF9}"/>
              </a:ext>
            </a:extLst>
          </p:cNvPr>
          <p:cNvSpPr txBox="1"/>
          <p:nvPr/>
        </p:nvSpPr>
        <p:spPr>
          <a:xfrm>
            <a:off x="1657669" y="4776803"/>
            <a:ext cx="5754073" cy="346249"/>
          </a:xfrm>
          <a:prstGeom prst="rect">
            <a:avLst/>
          </a:prstGeom>
          <a:noFill/>
        </p:spPr>
        <p:txBody>
          <a:bodyPr wrap="square" rtlCol="0">
            <a:spAutoFit/>
          </a:bodyPr>
          <a:lstStyle/>
          <a:p>
            <a:r>
              <a:rPr kumimoji="1" lang="ja-JP" altLang="en-US" sz="1650" b="1" dirty="0">
                <a:solidFill>
                  <a:srgbClr val="E8644E"/>
                </a:solidFill>
                <a:latin typeface="メイリオ" panose="020B0604030504040204" pitchFamily="50" charset="-128"/>
                <a:ea typeface="メイリオ" panose="020B0604030504040204" pitchFamily="50" charset="-128"/>
              </a:rPr>
              <a:t>令和</a:t>
            </a:r>
            <a:r>
              <a:rPr kumimoji="1" lang="ja-JP" altLang="en-US" sz="1650" b="1" dirty="0" smtClean="0">
                <a:solidFill>
                  <a:srgbClr val="E8644E"/>
                </a:solidFill>
                <a:latin typeface="メイリオ" panose="020B0604030504040204" pitchFamily="50" charset="-128"/>
                <a:ea typeface="メイリオ" panose="020B0604030504040204" pitchFamily="50" charset="-128"/>
              </a:rPr>
              <a:t>６年１１月２７日（</a:t>
            </a:r>
            <a:r>
              <a:rPr kumimoji="1" lang="ja-JP" altLang="en-US" sz="1650" b="1" dirty="0">
                <a:solidFill>
                  <a:srgbClr val="E8644E"/>
                </a:solidFill>
                <a:latin typeface="メイリオ" panose="020B0604030504040204" pitchFamily="50" charset="-128"/>
                <a:ea typeface="メイリオ" panose="020B0604030504040204" pitchFamily="50" charset="-128"/>
              </a:rPr>
              <a:t>水</a:t>
            </a:r>
            <a:r>
              <a:rPr kumimoji="1" lang="ja-JP" altLang="en-US" sz="1650" b="1" dirty="0" smtClean="0">
                <a:solidFill>
                  <a:srgbClr val="E8644E"/>
                </a:solidFill>
                <a:latin typeface="メイリオ" panose="020B0604030504040204" pitchFamily="50" charset="-128"/>
                <a:ea typeface="メイリオ" panose="020B0604030504040204" pitchFamily="50" charset="-128"/>
              </a:rPr>
              <a:t>）～ 令和７年１月</a:t>
            </a:r>
            <a:r>
              <a:rPr kumimoji="1" lang="ja-JP" altLang="en-US" sz="1650" b="1" dirty="0">
                <a:solidFill>
                  <a:srgbClr val="E8644E"/>
                </a:solidFill>
                <a:latin typeface="メイリオ" panose="020B0604030504040204" pitchFamily="50" charset="-128"/>
                <a:ea typeface="メイリオ" panose="020B0604030504040204" pitchFamily="50" charset="-128"/>
              </a:rPr>
              <a:t>１０日（金</a:t>
            </a:r>
            <a:r>
              <a:rPr kumimoji="1" lang="ja-JP" altLang="en-US" sz="1650" b="1" dirty="0" smtClean="0">
                <a:solidFill>
                  <a:srgbClr val="E8644E"/>
                </a:solidFill>
                <a:latin typeface="メイリオ" panose="020B0604030504040204" pitchFamily="50" charset="-128"/>
                <a:ea typeface="メイリオ" panose="020B0604030504040204" pitchFamily="50" charset="-128"/>
              </a:rPr>
              <a:t>）</a:t>
            </a:r>
            <a:endParaRPr kumimoji="1" lang="ja-JP" altLang="en-US" sz="1650" b="1" dirty="0">
              <a:solidFill>
                <a:srgbClr val="E8644E"/>
              </a:solidFill>
              <a:latin typeface="メイリオ" panose="020B0604030504040204" pitchFamily="50" charset="-128"/>
              <a:ea typeface="メイリオ" panose="020B0604030504040204" pitchFamily="50" charset="-128"/>
            </a:endParaRPr>
          </a:p>
        </p:txBody>
      </p:sp>
      <p:sp>
        <p:nvSpPr>
          <p:cNvPr id="98" name="テキスト ボックス 97">
            <a:extLst>
              <a:ext uri="{FF2B5EF4-FFF2-40B4-BE49-F238E27FC236}">
                <a16:creationId xmlns:a16="http://schemas.microsoft.com/office/drawing/2014/main" id="{0CA5D394-EAC4-F332-D2DB-90511B3F8774}"/>
              </a:ext>
            </a:extLst>
          </p:cNvPr>
          <p:cNvSpPr txBox="1"/>
          <p:nvPr/>
        </p:nvSpPr>
        <p:spPr>
          <a:xfrm>
            <a:off x="1667167" y="5395338"/>
            <a:ext cx="2954655" cy="369332"/>
          </a:xfrm>
          <a:prstGeom prst="rect">
            <a:avLst/>
          </a:prstGeom>
          <a:noFill/>
        </p:spPr>
        <p:txBody>
          <a:bodyPr wrap="none" rtlCol="0">
            <a:spAutoFit/>
          </a:bodyPr>
          <a:lstStyle/>
          <a:p>
            <a:r>
              <a:rPr kumimoji="1" lang="ja-JP" altLang="en-US" b="1" dirty="0" smtClean="0">
                <a:solidFill>
                  <a:srgbClr val="E8644E"/>
                </a:solidFill>
                <a:latin typeface="メイリオ" panose="020B0604030504040204" pitchFamily="50" charset="-128"/>
                <a:ea typeface="メイリオ" panose="020B0604030504040204" pitchFamily="50" charset="-128"/>
              </a:rPr>
              <a:t>令和７年１月２０日（月）</a:t>
            </a:r>
            <a:endParaRPr kumimoji="1" lang="ja-JP" altLang="en-US" b="1" dirty="0">
              <a:solidFill>
                <a:srgbClr val="E8644E"/>
              </a:solidFill>
              <a:latin typeface="メイリオ" panose="020B0604030504040204" pitchFamily="50" charset="-128"/>
              <a:ea typeface="メイリオ" panose="020B0604030504040204" pitchFamily="50" charset="-128"/>
            </a:endParaRPr>
          </a:p>
        </p:txBody>
      </p:sp>
      <p:sp>
        <p:nvSpPr>
          <p:cNvPr id="99" name="テキスト ボックス 98">
            <a:extLst>
              <a:ext uri="{FF2B5EF4-FFF2-40B4-BE49-F238E27FC236}">
                <a16:creationId xmlns:a16="http://schemas.microsoft.com/office/drawing/2014/main" id="{AC387524-88BA-2C41-1656-804644F6D267}"/>
              </a:ext>
            </a:extLst>
          </p:cNvPr>
          <p:cNvSpPr txBox="1"/>
          <p:nvPr/>
        </p:nvSpPr>
        <p:spPr>
          <a:xfrm>
            <a:off x="1654208" y="6000016"/>
            <a:ext cx="5707012" cy="810478"/>
          </a:xfrm>
          <a:prstGeom prst="rect">
            <a:avLst/>
          </a:prstGeom>
          <a:noFill/>
        </p:spPr>
        <p:txBody>
          <a:bodyPr wrap="none" rtlCol="0">
            <a:spAutoFit/>
          </a:bodyPr>
          <a:lstStyle/>
          <a:p>
            <a:pPr>
              <a:lnSpc>
                <a:spcPts val="2800"/>
              </a:lnSpc>
            </a:pPr>
            <a:r>
              <a:rPr kumimoji="1" lang="ja-JP" altLang="en-US" sz="2000" b="1" dirty="0" smtClean="0">
                <a:solidFill>
                  <a:srgbClr val="E75C45"/>
                </a:solidFill>
                <a:latin typeface="メイリオ" panose="020B0604030504040204" pitchFamily="50" charset="-128"/>
                <a:ea typeface="メイリオ" panose="020B0604030504040204" pitchFamily="50" charset="-128"/>
              </a:rPr>
              <a:t>令和</a:t>
            </a:r>
            <a:r>
              <a:rPr kumimoji="1" lang="ja-JP" altLang="en-US" sz="2400" b="1" dirty="0" smtClean="0">
                <a:solidFill>
                  <a:srgbClr val="E75C45"/>
                </a:solidFill>
                <a:latin typeface="メイリオ" panose="020B0604030504040204" pitchFamily="50" charset="-128"/>
                <a:ea typeface="メイリオ" panose="020B0604030504040204" pitchFamily="50" charset="-128"/>
              </a:rPr>
              <a:t>７</a:t>
            </a:r>
            <a:r>
              <a:rPr kumimoji="1" lang="ja-JP" altLang="en-US" sz="2000" b="1" dirty="0" smtClean="0">
                <a:solidFill>
                  <a:srgbClr val="E75C45"/>
                </a:solidFill>
                <a:latin typeface="メイリオ" panose="020B0604030504040204" pitchFamily="50" charset="-128"/>
                <a:ea typeface="メイリオ" panose="020B0604030504040204" pitchFamily="50" charset="-128"/>
              </a:rPr>
              <a:t>年</a:t>
            </a:r>
            <a:r>
              <a:rPr kumimoji="1" lang="ja-JP" altLang="en-US" sz="2400" b="1" dirty="0" smtClean="0">
                <a:solidFill>
                  <a:srgbClr val="E75C45"/>
                </a:solidFill>
                <a:latin typeface="メイリオ" panose="020B0604030504040204" pitchFamily="50" charset="-128"/>
                <a:ea typeface="メイリオ" panose="020B0604030504040204" pitchFamily="50" charset="-128"/>
              </a:rPr>
              <a:t>２</a:t>
            </a:r>
            <a:r>
              <a:rPr kumimoji="1" lang="ja-JP" altLang="en-US" sz="2000" b="1" dirty="0" smtClean="0">
                <a:solidFill>
                  <a:srgbClr val="E75C45"/>
                </a:solidFill>
                <a:latin typeface="メイリオ" panose="020B0604030504040204" pitchFamily="50" charset="-128"/>
                <a:ea typeface="メイリオ" panose="020B0604030504040204" pitchFamily="50" charset="-128"/>
              </a:rPr>
              <a:t>月</a:t>
            </a:r>
            <a:r>
              <a:rPr kumimoji="1" lang="ja-JP" altLang="en-US" sz="2400" b="1" dirty="0" smtClean="0">
                <a:solidFill>
                  <a:srgbClr val="E75C45"/>
                </a:solidFill>
                <a:latin typeface="メイリオ" panose="020B0604030504040204" pitchFamily="50" charset="-128"/>
                <a:ea typeface="メイリオ" panose="020B0604030504040204" pitchFamily="50" charset="-128"/>
              </a:rPr>
              <a:t>３</a:t>
            </a:r>
            <a:r>
              <a:rPr kumimoji="1" lang="ja-JP" altLang="en-US" sz="2000" b="1" dirty="0" smtClean="0">
                <a:solidFill>
                  <a:srgbClr val="E75C45"/>
                </a:solidFill>
                <a:latin typeface="メイリオ" panose="020B0604030504040204" pitchFamily="50" charset="-128"/>
                <a:ea typeface="メイリオ" panose="020B0604030504040204" pitchFamily="50" charset="-128"/>
              </a:rPr>
              <a:t>日（月）～ </a:t>
            </a:r>
            <a:r>
              <a:rPr kumimoji="1" lang="ja-JP" altLang="en-US" sz="2400" b="1" dirty="0" smtClean="0">
                <a:solidFill>
                  <a:srgbClr val="E75C45"/>
                </a:solidFill>
                <a:latin typeface="メイリオ" panose="020B0604030504040204" pitchFamily="50" charset="-128"/>
                <a:ea typeface="メイリオ" panose="020B0604030504040204" pitchFamily="50" charset="-128"/>
              </a:rPr>
              <a:t>２</a:t>
            </a:r>
            <a:r>
              <a:rPr kumimoji="1" lang="ja-JP" altLang="en-US" sz="2000" b="1" dirty="0" smtClean="0">
                <a:solidFill>
                  <a:srgbClr val="E75C45"/>
                </a:solidFill>
                <a:latin typeface="メイリオ" panose="020B0604030504040204" pitchFamily="50" charset="-128"/>
                <a:ea typeface="メイリオ" panose="020B0604030504040204" pitchFamily="50" charset="-128"/>
              </a:rPr>
              <a:t>月</a:t>
            </a:r>
            <a:r>
              <a:rPr kumimoji="1" lang="ja-JP" altLang="en-US" sz="2400" b="1" dirty="0" smtClean="0">
                <a:solidFill>
                  <a:srgbClr val="E75C45"/>
                </a:solidFill>
                <a:latin typeface="メイリオ" panose="020B0604030504040204" pitchFamily="50" charset="-128"/>
                <a:ea typeface="メイリオ" panose="020B0604030504040204" pitchFamily="50" charset="-128"/>
              </a:rPr>
              <a:t>２</a:t>
            </a:r>
            <a:r>
              <a:rPr kumimoji="1" lang="ja-JP" altLang="en-US" sz="2400" b="1" dirty="0">
                <a:solidFill>
                  <a:srgbClr val="E75C45"/>
                </a:solidFill>
                <a:latin typeface="メイリオ" panose="020B0604030504040204" pitchFamily="50" charset="-128"/>
                <a:ea typeface="メイリオ" panose="020B0604030504040204" pitchFamily="50" charset="-128"/>
              </a:rPr>
              <a:t>０</a:t>
            </a:r>
            <a:r>
              <a:rPr kumimoji="1" lang="ja-JP" altLang="en-US" sz="2000" b="1" dirty="0" smtClean="0">
                <a:solidFill>
                  <a:srgbClr val="E75C45"/>
                </a:solidFill>
                <a:latin typeface="メイリオ" panose="020B0604030504040204" pitchFamily="50" charset="-128"/>
                <a:ea typeface="メイリオ" panose="020B0604030504040204" pitchFamily="50" charset="-128"/>
              </a:rPr>
              <a:t>日（</a:t>
            </a:r>
            <a:r>
              <a:rPr kumimoji="1" lang="ja-JP" altLang="en-US" sz="2000" b="1" dirty="0">
                <a:solidFill>
                  <a:srgbClr val="E75C45"/>
                </a:solidFill>
                <a:latin typeface="メイリオ" panose="020B0604030504040204" pitchFamily="50" charset="-128"/>
                <a:ea typeface="メイリオ" panose="020B0604030504040204" pitchFamily="50" charset="-128"/>
              </a:rPr>
              <a:t>木</a:t>
            </a:r>
            <a:r>
              <a:rPr kumimoji="1" lang="ja-JP" altLang="en-US" sz="2000" b="1" dirty="0" smtClean="0">
                <a:solidFill>
                  <a:srgbClr val="E75C45"/>
                </a:solidFill>
                <a:latin typeface="メイリオ" panose="020B0604030504040204" pitchFamily="50" charset="-128"/>
                <a:ea typeface="メイリオ" panose="020B0604030504040204" pitchFamily="50" charset="-128"/>
              </a:rPr>
              <a:t>）</a:t>
            </a:r>
            <a:endParaRPr kumimoji="1" lang="en-US" altLang="ja-JP" sz="2000" b="1" dirty="0">
              <a:solidFill>
                <a:srgbClr val="E75C45"/>
              </a:solidFill>
              <a:latin typeface="メイリオ" panose="020B0604030504040204" pitchFamily="50" charset="-128"/>
              <a:ea typeface="メイリオ" panose="020B0604030504040204" pitchFamily="50" charset="-128"/>
            </a:endParaRPr>
          </a:p>
          <a:p>
            <a:pPr>
              <a:lnSpc>
                <a:spcPts val="2800"/>
              </a:lnSpc>
            </a:pPr>
            <a:r>
              <a:rPr kumimoji="1" lang="en-US" altLang="ja-JP" sz="1600" b="1" dirty="0" smtClean="0">
                <a:solidFill>
                  <a:srgbClr val="E75C45"/>
                </a:solidFill>
                <a:latin typeface="メイリオ" panose="020B0604030504040204" pitchFamily="50" charset="-128"/>
                <a:ea typeface="メイリオ" panose="020B0604030504040204" pitchFamily="50" charset="-128"/>
              </a:rPr>
              <a:t>【</a:t>
            </a:r>
            <a:r>
              <a:rPr kumimoji="1" lang="ja-JP" altLang="en-US" sz="1600" b="1" dirty="0">
                <a:solidFill>
                  <a:srgbClr val="E75C45"/>
                </a:solidFill>
                <a:latin typeface="メイリオ" panose="020B0604030504040204" pitchFamily="50" charset="-128"/>
                <a:ea typeface="メイリオ" panose="020B0604030504040204" pitchFamily="50" charset="-128"/>
              </a:rPr>
              <a:t> </a:t>
            </a:r>
            <a:r>
              <a:rPr kumimoji="1" lang="ja-JP" altLang="en-US" sz="1600" b="1" dirty="0" smtClean="0">
                <a:solidFill>
                  <a:srgbClr val="E75C45"/>
                </a:solidFill>
                <a:latin typeface="メイリオ" panose="020B0604030504040204" pitchFamily="50" charset="-128"/>
                <a:ea typeface="メイリオ" panose="020B0604030504040204" pitchFamily="50" charset="-128"/>
              </a:rPr>
              <a:t>上記のうち</a:t>
            </a:r>
            <a:r>
              <a:rPr kumimoji="1" lang="ja-JP" altLang="en-US" sz="2000" b="1" dirty="0" smtClean="0">
                <a:solidFill>
                  <a:srgbClr val="E75C45"/>
                </a:solidFill>
                <a:latin typeface="メイリオ" panose="020B0604030504040204" pitchFamily="50" charset="-128"/>
                <a:ea typeface="メイリオ" panose="020B0604030504040204" pitchFamily="50" charset="-128"/>
              </a:rPr>
              <a:t>全８日間 </a:t>
            </a:r>
            <a:r>
              <a:rPr kumimoji="1" lang="en-US" altLang="ja-JP" sz="1600" b="1" dirty="0" smtClean="0">
                <a:solidFill>
                  <a:srgbClr val="E75C45"/>
                </a:solidFill>
                <a:latin typeface="メイリオ" panose="020B0604030504040204" pitchFamily="50" charset="-128"/>
                <a:ea typeface="メイリオ" panose="020B0604030504040204" pitchFamily="50" charset="-128"/>
              </a:rPr>
              <a:t>】</a:t>
            </a:r>
            <a:r>
              <a:rPr kumimoji="1" lang="en-US" altLang="ja-JP" sz="1400" b="1" dirty="0" smtClean="0">
                <a:solidFill>
                  <a:srgbClr val="E75C45"/>
                </a:solidFill>
                <a:latin typeface="メイリオ" panose="020B0604030504040204" pitchFamily="50" charset="-128"/>
                <a:ea typeface="メイリオ" panose="020B0604030504040204" pitchFamily="50" charset="-128"/>
              </a:rPr>
              <a:t>※</a:t>
            </a:r>
            <a:r>
              <a:rPr kumimoji="1" lang="ja-JP" altLang="en-US" sz="1400" b="1" dirty="0" smtClean="0">
                <a:solidFill>
                  <a:srgbClr val="E75C45"/>
                </a:solidFill>
                <a:latin typeface="メイリオ" panose="020B0604030504040204" pitchFamily="50" charset="-128"/>
                <a:ea typeface="メイリオ" panose="020B0604030504040204" pitchFamily="50" charset="-128"/>
              </a:rPr>
              <a:t>日程表は</a:t>
            </a:r>
            <a:r>
              <a:rPr kumimoji="1" lang="ja-JP" altLang="en-US" sz="1400" b="1" dirty="0">
                <a:solidFill>
                  <a:srgbClr val="E75C45"/>
                </a:solidFill>
                <a:latin typeface="メイリオ" panose="020B0604030504040204" pitchFamily="50" charset="-128"/>
                <a:ea typeface="メイリオ" panose="020B0604030504040204" pitchFamily="50" charset="-128"/>
              </a:rPr>
              <a:t>次の</a:t>
            </a:r>
            <a:r>
              <a:rPr kumimoji="1" lang="ja-JP" altLang="en-US" sz="1400" b="1" dirty="0" smtClean="0">
                <a:solidFill>
                  <a:srgbClr val="E75C45"/>
                </a:solidFill>
                <a:latin typeface="メイリオ" panose="020B0604030504040204" pitchFamily="50" charset="-128"/>
                <a:ea typeface="メイリオ" panose="020B0604030504040204" pitchFamily="50" charset="-128"/>
              </a:rPr>
              <a:t>ページへ</a:t>
            </a:r>
            <a:endParaRPr kumimoji="1" lang="ja-JP" altLang="en-US" sz="1400" b="1" dirty="0">
              <a:solidFill>
                <a:srgbClr val="E75C45"/>
              </a:solidFill>
              <a:latin typeface="メイリオ" panose="020B0604030504040204" pitchFamily="50" charset="-128"/>
              <a:ea typeface="メイリオ" panose="020B0604030504040204" pitchFamily="50" charset="-128"/>
            </a:endParaRPr>
          </a:p>
        </p:txBody>
      </p:sp>
      <p:sp>
        <p:nvSpPr>
          <p:cNvPr id="18" name="テキスト ボックス 5">
            <a:extLst>
              <a:ext uri="{FF2B5EF4-FFF2-40B4-BE49-F238E27FC236}">
                <a16:creationId xmlns:a16="http://schemas.microsoft.com/office/drawing/2014/main" id="{C0E6D8DB-C9AF-4493-91D0-A57A4C77614B}"/>
              </a:ext>
            </a:extLst>
          </p:cNvPr>
          <p:cNvSpPr txBox="1"/>
          <p:nvPr/>
        </p:nvSpPr>
        <p:spPr>
          <a:xfrm>
            <a:off x="146536" y="651375"/>
            <a:ext cx="5316760" cy="203341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b"/>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4900"/>
              </a:lnSpc>
            </a:pPr>
            <a:r>
              <a:rPr kumimoji="1" lang="en-US" altLang="ja-JP" sz="7000" b="1" cap="none" spc="0" dirty="0">
                <a:ln>
                  <a:noFill/>
                </a:ln>
                <a:solidFill>
                  <a:schemeClr val="tx1">
                    <a:lumMod val="75000"/>
                    <a:lumOff val="25000"/>
                  </a:schemeClr>
                </a:solidFill>
                <a:effectLst/>
                <a:latin typeface="Arial Black" panose="020B0A04020102020204" pitchFamily="34" charset="0"/>
                <a:cs typeface="Arial" panose="020B0604020202020204" pitchFamily="34" charset="0"/>
              </a:rPr>
              <a:t>55</a:t>
            </a:r>
            <a:r>
              <a:rPr kumimoji="1" lang="ja-JP" altLang="en-US" sz="4000" b="1" cap="none" spc="0" dirty="0">
                <a:ln>
                  <a:noFill/>
                </a:ln>
                <a:solidFill>
                  <a:schemeClr val="tx1">
                    <a:lumMod val="75000"/>
                    <a:lumOff val="25000"/>
                  </a:schemeClr>
                </a:solidFill>
                <a:effectLst/>
                <a:latin typeface="メイリオ" panose="020B0604030504040204" pitchFamily="50" charset="-128"/>
                <a:ea typeface="メイリオ" panose="020B0604030504040204" pitchFamily="50" charset="-128"/>
                <a:cs typeface="Arial" panose="020B0604020202020204" pitchFamily="34" charset="0"/>
              </a:rPr>
              <a:t>歳</a:t>
            </a:r>
            <a:r>
              <a:rPr kumimoji="1" lang="ja-JP" altLang="en-US" sz="4000" b="1" cap="none" spc="0" dirty="0">
                <a:ln>
                  <a:noFill/>
                </a:ln>
                <a:solidFill>
                  <a:schemeClr val="tx1">
                    <a:lumMod val="75000"/>
                    <a:lumOff val="25000"/>
                  </a:schemeClr>
                </a:solidFill>
                <a:effectLst/>
                <a:latin typeface="メイリオ" panose="020B0604030504040204" pitchFamily="50" charset="-128"/>
                <a:ea typeface="メイリオ" panose="020B0604030504040204" pitchFamily="50" charset="-128"/>
              </a:rPr>
              <a:t>以上</a:t>
            </a:r>
            <a:endParaRPr kumimoji="1" lang="en-US" altLang="ja-JP" sz="4000" b="1" cap="none" spc="0" dirty="0">
              <a:ln>
                <a:noFill/>
              </a:ln>
              <a:solidFill>
                <a:schemeClr val="tx1">
                  <a:lumMod val="75000"/>
                  <a:lumOff val="25000"/>
                </a:schemeClr>
              </a:solidFill>
              <a:effectLst/>
              <a:latin typeface="メイリオ" panose="020B0604030504040204" pitchFamily="50" charset="-128"/>
              <a:ea typeface="メイリオ" panose="020B0604030504040204" pitchFamily="50" charset="-128"/>
            </a:endParaRPr>
          </a:p>
          <a:p>
            <a:pPr algn="l">
              <a:lnSpc>
                <a:spcPts val="4900"/>
              </a:lnSpc>
            </a:pPr>
            <a:r>
              <a:rPr kumimoji="1" lang="ja-JP" altLang="en-US" sz="4000" b="1" dirty="0">
                <a:solidFill>
                  <a:schemeClr val="tx1">
                    <a:lumMod val="75000"/>
                    <a:lumOff val="25000"/>
                  </a:schemeClr>
                </a:solidFill>
                <a:latin typeface="メイリオ" panose="020B0604030504040204" pitchFamily="50" charset="-128"/>
                <a:ea typeface="メイリオ" panose="020B0604030504040204" pitchFamily="50" charset="-128"/>
              </a:rPr>
              <a:t>　 </a:t>
            </a:r>
            <a:r>
              <a:rPr kumimoji="1" lang="ja-JP" altLang="en-US" sz="3000" b="1" cap="none" spc="0" dirty="0">
                <a:ln>
                  <a:noFill/>
                </a:ln>
                <a:solidFill>
                  <a:schemeClr val="tx1">
                    <a:lumMod val="75000"/>
                    <a:lumOff val="25000"/>
                  </a:schemeClr>
                </a:solidFill>
                <a:effectLst/>
                <a:latin typeface="メイリオ" panose="020B0604030504040204" pitchFamily="50" charset="-128"/>
                <a:ea typeface="メイリオ" panose="020B0604030504040204" pitchFamily="50" charset="-128"/>
              </a:rPr>
              <a:t>の方のための</a:t>
            </a:r>
            <a:endParaRPr kumimoji="1" lang="en-US" altLang="ja-JP" sz="3000" b="1" cap="none" spc="0" dirty="0">
              <a:ln>
                <a:noFill/>
              </a:ln>
              <a:solidFill>
                <a:schemeClr val="tx1">
                  <a:lumMod val="75000"/>
                  <a:lumOff val="25000"/>
                </a:schemeClr>
              </a:solidFill>
              <a:effectLst/>
              <a:latin typeface="メイリオ" panose="020B0604030504040204" pitchFamily="50" charset="-128"/>
              <a:ea typeface="メイリオ" panose="020B0604030504040204" pitchFamily="50" charset="-128"/>
            </a:endParaRPr>
          </a:p>
          <a:p>
            <a:pPr algn="l">
              <a:lnSpc>
                <a:spcPts val="4900"/>
              </a:lnSpc>
            </a:pPr>
            <a:r>
              <a:rPr kumimoji="1" lang="ja-JP" altLang="en-US" sz="4000" b="1" cap="none" spc="0" baseline="0" dirty="0">
                <a:ln>
                  <a:noFill/>
                </a:ln>
                <a:solidFill>
                  <a:schemeClr val="tx1">
                    <a:lumMod val="75000"/>
                    <a:lumOff val="25000"/>
                  </a:schemeClr>
                </a:solidFill>
                <a:effectLst/>
                <a:latin typeface="メイリオ" panose="020B0604030504040204" pitchFamily="50" charset="-128"/>
                <a:ea typeface="メイリオ" panose="020B0604030504040204" pitchFamily="50" charset="-128"/>
              </a:rPr>
              <a:t> 　 </a:t>
            </a:r>
            <a:r>
              <a:rPr kumimoji="1" lang="ja-JP" altLang="en-US" sz="4000" b="1" cap="none" spc="0" dirty="0">
                <a:ln>
                  <a:noFill/>
                </a:ln>
                <a:solidFill>
                  <a:schemeClr val="tx1">
                    <a:lumMod val="75000"/>
                    <a:lumOff val="25000"/>
                  </a:schemeClr>
                </a:solidFill>
                <a:effectLst/>
                <a:latin typeface="メイリオ" panose="020B0604030504040204" pitchFamily="50" charset="-128"/>
                <a:ea typeface="メイリオ" panose="020B0604030504040204" pitchFamily="50" charset="-128"/>
              </a:rPr>
              <a:t>就職支援講習</a:t>
            </a:r>
          </a:p>
        </p:txBody>
      </p:sp>
      <p:sp>
        <p:nvSpPr>
          <p:cNvPr id="16" name="テキスト ボックス 21">
            <a:extLst>
              <a:ext uri="{FF2B5EF4-FFF2-40B4-BE49-F238E27FC236}">
                <a16:creationId xmlns:a16="http://schemas.microsoft.com/office/drawing/2014/main" id="{CD015C68-6C89-97B8-8D7D-162BC4510FC4}"/>
              </a:ext>
            </a:extLst>
          </p:cNvPr>
          <p:cNvSpPr txBox="1"/>
          <p:nvPr/>
        </p:nvSpPr>
        <p:spPr>
          <a:xfrm>
            <a:off x="4386055" y="7236388"/>
            <a:ext cx="887300" cy="371511"/>
          </a:xfrm>
          <a:prstGeom prst="rect">
            <a:avLst/>
          </a:prstGeom>
          <a:noFill/>
          <a:ln w="12700" cmpd="sng">
            <a:solidFill>
              <a:srgbClr val="E75C45"/>
            </a:solidFill>
            <a:prstDash val="solid"/>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600" b="1" dirty="0" smtClean="0">
                <a:solidFill>
                  <a:srgbClr val="E75C45"/>
                </a:solidFill>
                <a:latin typeface="メイリオ" panose="020B0604030504040204" pitchFamily="50" charset="-128"/>
                <a:ea typeface="メイリオ" panose="020B0604030504040204" pitchFamily="50" charset="-128"/>
              </a:rPr>
              <a:t>定員</a:t>
            </a:r>
            <a:endParaRPr kumimoji="1" lang="ja-JP" altLang="en-US" sz="1600" b="1" dirty="0">
              <a:solidFill>
                <a:srgbClr val="E75C45"/>
              </a:solidFill>
              <a:latin typeface="メイリオ" panose="020B0604030504040204" pitchFamily="50" charset="-128"/>
              <a:ea typeface="メイリオ" panose="020B0604030504040204" pitchFamily="50" charset="-128"/>
            </a:endParaRPr>
          </a:p>
        </p:txBody>
      </p:sp>
      <p:sp>
        <p:nvSpPr>
          <p:cNvPr id="22" name="ホームベース 11">
            <a:extLst>
              <a:ext uri="{FF2B5EF4-FFF2-40B4-BE49-F238E27FC236}">
                <a16:creationId xmlns:a16="http://schemas.microsoft.com/office/drawing/2014/main" id="{7EDA7AFC-3CD0-C7D1-70F6-A1C03CFEA55B}"/>
              </a:ext>
            </a:extLst>
          </p:cNvPr>
          <p:cNvSpPr/>
          <p:nvPr/>
        </p:nvSpPr>
        <p:spPr>
          <a:xfrm rot="5400000">
            <a:off x="564039" y="4312654"/>
            <a:ext cx="563032" cy="1336463"/>
          </a:xfrm>
          <a:prstGeom prst="homePlate">
            <a:avLst>
              <a:gd name="adj" fmla="val 27510"/>
            </a:avLst>
          </a:prstGeom>
          <a:solidFill>
            <a:srgbClr val="E864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dirty="0"/>
          </a:p>
        </p:txBody>
      </p:sp>
      <p:sp>
        <p:nvSpPr>
          <p:cNvPr id="23" name="ホームベース 11">
            <a:extLst>
              <a:ext uri="{FF2B5EF4-FFF2-40B4-BE49-F238E27FC236}">
                <a16:creationId xmlns:a16="http://schemas.microsoft.com/office/drawing/2014/main" id="{FC5005DA-A73B-B7B7-74EE-88E3F961D990}"/>
              </a:ext>
            </a:extLst>
          </p:cNvPr>
          <p:cNvSpPr/>
          <p:nvPr/>
        </p:nvSpPr>
        <p:spPr>
          <a:xfrm rot="5400000">
            <a:off x="577486" y="5008126"/>
            <a:ext cx="563032" cy="1336463"/>
          </a:xfrm>
          <a:prstGeom prst="homePlate">
            <a:avLst>
              <a:gd name="adj" fmla="val 27510"/>
            </a:avLst>
          </a:prstGeom>
          <a:solidFill>
            <a:srgbClr val="E864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dirty="0"/>
          </a:p>
        </p:txBody>
      </p:sp>
      <p:sp>
        <p:nvSpPr>
          <p:cNvPr id="24" name="テキスト ボックス 23">
            <a:extLst>
              <a:ext uri="{FF2B5EF4-FFF2-40B4-BE49-F238E27FC236}">
                <a16:creationId xmlns:a16="http://schemas.microsoft.com/office/drawing/2014/main" id="{4AD9E3C9-C4B6-96A5-F18A-BBC7219487D0}"/>
              </a:ext>
            </a:extLst>
          </p:cNvPr>
          <p:cNvSpPr txBox="1"/>
          <p:nvPr/>
        </p:nvSpPr>
        <p:spPr>
          <a:xfrm>
            <a:off x="426257" y="4786693"/>
            <a:ext cx="902811" cy="307777"/>
          </a:xfrm>
          <a:prstGeom prst="rect">
            <a:avLst/>
          </a:prstGeom>
          <a:noFill/>
        </p:spPr>
        <p:txBody>
          <a:bodyPr wrap="none" rtlCol="0">
            <a:spAutoFit/>
          </a:bodyPr>
          <a:lstStyle/>
          <a:p>
            <a:r>
              <a:rPr kumimoji="1" lang="ja-JP" altLang="en-US" sz="1400" b="1" dirty="0">
                <a:solidFill>
                  <a:schemeClr val="bg1"/>
                </a:solidFill>
                <a:latin typeface="メイリオ" panose="020B0604030504040204" pitchFamily="50" charset="-128"/>
                <a:ea typeface="メイリオ" panose="020B0604030504040204" pitchFamily="50" charset="-128"/>
              </a:rPr>
              <a:t>申込期間</a:t>
            </a:r>
          </a:p>
        </p:txBody>
      </p:sp>
      <p:sp>
        <p:nvSpPr>
          <p:cNvPr id="25" name="テキスト ボックス 24">
            <a:extLst>
              <a:ext uri="{FF2B5EF4-FFF2-40B4-BE49-F238E27FC236}">
                <a16:creationId xmlns:a16="http://schemas.microsoft.com/office/drawing/2014/main" id="{96C7D10B-9BDF-D7E6-AE8C-88EA792FD49F}"/>
              </a:ext>
            </a:extLst>
          </p:cNvPr>
          <p:cNvSpPr txBox="1"/>
          <p:nvPr/>
        </p:nvSpPr>
        <p:spPr>
          <a:xfrm>
            <a:off x="337111" y="5493678"/>
            <a:ext cx="1082348" cy="307777"/>
          </a:xfrm>
          <a:prstGeom prst="rect">
            <a:avLst/>
          </a:prstGeom>
          <a:noFill/>
        </p:spPr>
        <p:txBody>
          <a:bodyPr wrap="none" rtlCol="0">
            <a:spAutoFit/>
          </a:bodyPr>
          <a:lstStyle/>
          <a:p>
            <a:r>
              <a:rPr kumimoji="1" lang="ja-JP" altLang="en-US" sz="1400" b="1" dirty="0">
                <a:solidFill>
                  <a:schemeClr val="bg1"/>
                </a:solidFill>
                <a:latin typeface="メイリオ" panose="020B0604030504040204" pitchFamily="50" charset="-128"/>
                <a:ea typeface="メイリオ" panose="020B0604030504040204" pitchFamily="50" charset="-128"/>
              </a:rPr>
              <a:t>面接選考会</a:t>
            </a:r>
          </a:p>
        </p:txBody>
      </p:sp>
      <p:cxnSp>
        <p:nvCxnSpPr>
          <p:cNvPr id="27" name="直線コネクタ 26">
            <a:extLst>
              <a:ext uri="{FF2B5EF4-FFF2-40B4-BE49-F238E27FC236}">
                <a16:creationId xmlns:a16="http://schemas.microsoft.com/office/drawing/2014/main" id="{C079BCBE-1DC5-49AD-407E-E2693948BDF3}"/>
              </a:ext>
            </a:extLst>
          </p:cNvPr>
          <p:cNvCxnSpPr>
            <a:cxnSpLocks/>
          </p:cNvCxnSpPr>
          <p:nvPr/>
        </p:nvCxnSpPr>
        <p:spPr>
          <a:xfrm>
            <a:off x="180643" y="6874332"/>
            <a:ext cx="7200000" cy="0"/>
          </a:xfrm>
          <a:prstGeom prst="line">
            <a:avLst/>
          </a:prstGeom>
          <a:ln w="12700">
            <a:solidFill>
              <a:srgbClr val="E54C33"/>
            </a:solidFill>
            <a:prstDash val="dash"/>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C7AF1A64-7B2C-2539-1356-D309C677DA3F}"/>
              </a:ext>
            </a:extLst>
          </p:cNvPr>
          <p:cNvCxnSpPr>
            <a:cxnSpLocks/>
          </p:cNvCxnSpPr>
          <p:nvPr/>
        </p:nvCxnSpPr>
        <p:spPr>
          <a:xfrm flipH="1">
            <a:off x="4242930" y="6912432"/>
            <a:ext cx="0" cy="1182168"/>
          </a:xfrm>
          <a:prstGeom prst="line">
            <a:avLst/>
          </a:prstGeom>
          <a:ln w="12700">
            <a:solidFill>
              <a:srgbClr val="E54C33"/>
            </a:solidFill>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67C64238-D5B4-4150-AECC-DA17120962E6}"/>
              </a:ext>
            </a:extLst>
          </p:cNvPr>
          <p:cNvCxnSpPr>
            <a:cxnSpLocks/>
          </p:cNvCxnSpPr>
          <p:nvPr/>
        </p:nvCxnSpPr>
        <p:spPr>
          <a:xfrm>
            <a:off x="182327" y="4549587"/>
            <a:ext cx="7200000" cy="0"/>
          </a:xfrm>
          <a:prstGeom prst="line">
            <a:avLst/>
          </a:prstGeom>
          <a:ln w="12700">
            <a:solidFill>
              <a:srgbClr val="E54C33"/>
            </a:solidFill>
            <a:prstDash val="dash"/>
          </a:ln>
        </p:spPr>
        <p:style>
          <a:lnRef idx="1">
            <a:schemeClr val="accent1"/>
          </a:lnRef>
          <a:fillRef idx="0">
            <a:schemeClr val="accent1"/>
          </a:fillRef>
          <a:effectRef idx="0">
            <a:schemeClr val="accent1"/>
          </a:effectRef>
          <a:fontRef idx="minor">
            <a:schemeClr val="tx1"/>
          </a:fontRef>
        </p:style>
      </p:cxnSp>
      <p:pic>
        <p:nvPicPr>
          <p:cNvPr id="2" name="図 1"/>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46537" y="10074523"/>
            <a:ext cx="539264" cy="539264"/>
          </a:xfrm>
          <a:prstGeom prst="rect">
            <a:avLst/>
          </a:prstGeom>
        </p:spPr>
      </p:pic>
      <p:pic>
        <p:nvPicPr>
          <p:cNvPr id="43" name="Picture 2" descr="しごとセンターロゴ"/>
          <p:cNvPicPr>
            <a:picLocks noChangeAspect="1" noChangeArrowheads="1"/>
          </p:cNvPicPr>
          <p:nvPr/>
        </p:nvPicPr>
        <p:blipFill>
          <a:blip r:embed="rId8" cstate="hqprint">
            <a:extLst>
              <a:ext uri="{28A0092B-C50C-407E-A947-70E740481C1C}">
                <a14:useLocalDpi xmlns:a14="http://schemas.microsoft.com/office/drawing/2010/main" val="0"/>
              </a:ext>
            </a:extLst>
          </a:blip>
          <a:srcRect/>
          <a:stretch>
            <a:fillRect/>
          </a:stretch>
        </p:blipFill>
        <p:spPr bwMode="auto">
          <a:xfrm>
            <a:off x="5944490" y="78832"/>
            <a:ext cx="1499259" cy="290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30" descr="東京都"/>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841181" y="139692"/>
            <a:ext cx="1007843" cy="227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四角形: 角を丸くする 62">
            <a:extLst>
              <a:ext uri="{FF2B5EF4-FFF2-40B4-BE49-F238E27FC236}">
                <a16:creationId xmlns:a16="http://schemas.microsoft.com/office/drawing/2014/main" id="{40ED5EC9-A9BD-D487-F18F-74C32934DF7E}"/>
              </a:ext>
            </a:extLst>
          </p:cNvPr>
          <p:cNvSpPr/>
          <p:nvPr/>
        </p:nvSpPr>
        <p:spPr>
          <a:xfrm>
            <a:off x="-573382" y="74972"/>
            <a:ext cx="2489562" cy="400782"/>
          </a:xfrm>
          <a:prstGeom prst="roundRect">
            <a:avLst>
              <a:gd name="adj" fmla="val 50000"/>
            </a:avLst>
          </a:prstGeom>
          <a:noFill/>
          <a:ln w="381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rPr>
              <a:t>令和６年度</a:t>
            </a:r>
          </a:p>
        </p:txBody>
      </p:sp>
      <p:sp>
        <p:nvSpPr>
          <p:cNvPr id="42" name="正方形/長方形 41">
            <a:extLst>
              <a:ext uri="{FF2B5EF4-FFF2-40B4-BE49-F238E27FC236}">
                <a16:creationId xmlns:a16="http://schemas.microsoft.com/office/drawing/2014/main" id="{89689159-1B1D-4655-B1C5-93C2365DD2A2}"/>
              </a:ext>
            </a:extLst>
          </p:cNvPr>
          <p:cNvSpPr/>
          <p:nvPr/>
        </p:nvSpPr>
        <p:spPr>
          <a:xfrm>
            <a:off x="44029" y="30828"/>
            <a:ext cx="7470000" cy="10620000"/>
          </a:xfrm>
          <a:prstGeom prst="rect">
            <a:avLst/>
          </a:prstGeom>
          <a:noFill/>
          <a:ln w="95250">
            <a:solidFill>
              <a:srgbClr val="E75C45"/>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52" name="テキスト ボックス 51">
            <a:extLst>
              <a:ext uri="{FF2B5EF4-FFF2-40B4-BE49-F238E27FC236}">
                <a16:creationId xmlns:a16="http://schemas.microsoft.com/office/drawing/2014/main" id="{BE720C63-92E9-147D-9CF6-90F62F805450}"/>
              </a:ext>
            </a:extLst>
          </p:cNvPr>
          <p:cNvSpPr txBox="1"/>
          <p:nvPr/>
        </p:nvSpPr>
        <p:spPr>
          <a:xfrm>
            <a:off x="1222700" y="7149767"/>
            <a:ext cx="2993127" cy="387286"/>
          </a:xfrm>
          <a:prstGeom prst="rect">
            <a:avLst/>
          </a:prstGeom>
          <a:noFill/>
        </p:spPr>
        <p:txBody>
          <a:bodyPr wrap="none" rtlCol="0">
            <a:spAutoFit/>
          </a:bodyPr>
          <a:lstStyle/>
          <a:p>
            <a:pPr>
              <a:lnSpc>
                <a:spcPts val="2300"/>
              </a:lnSpc>
            </a:pPr>
            <a:r>
              <a:rPr kumimoji="1" lang="ja-JP" altLang="en-US" sz="1500" b="1" dirty="0" smtClean="0">
                <a:solidFill>
                  <a:schemeClr val="tx1">
                    <a:lumMod val="75000"/>
                    <a:lumOff val="25000"/>
                  </a:schemeClr>
                </a:solidFill>
                <a:latin typeface="メイリオ" panose="020B0604030504040204" pitchFamily="50" charset="-128"/>
                <a:ea typeface="メイリオ" panose="020B0604030504040204" pitchFamily="50" charset="-128"/>
              </a:rPr>
              <a:t>東京しごとセンター</a:t>
            </a:r>
            <a:r>
              <a:rPr kumimoji="1"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rPr>
              <a:t>（飯田橋）及び</a:t>
            </a:r>
            <a:endParaRPr kumimoji="1" lang="en-US" altLang="ja-JP" sz="12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53" name="テキスト ボックス 21">
            <a:extLst>
              <a:ext uri="{FF2B5EF4-FFF2-40B4-BE49-F238E27FC236}">
                <a16:creationId xmlns:a16="http://schemas.microsoft.com/office/drawing/2014/main" id="{A6A51094-9FDB-D7F4-AF2B-B03CB60DCBB0}"/>
              </a:ext>
            </a:extLst>
          </p:cNvPr>
          <p:cNvSpPr txBox="1"/>
          <p:nvPr/>
        </p:nvSpPr>
        <p:spPr>
          <a:xfrm>
            <a:off x="267749" y="7227252"/>
            <a:ext cx="917906" cy="386426"/>
          </a:xfrm>
          <a:prstGeom prst="rect">
            <a:avLst/>
          </a:prstGeom>
          <a:noFill/>
          <a:ln w="12700" cmpd="sng">
            <a:solidFill>
              <a:srgbClr val="E75C45"/>
            </a:solidFill>
            <a:prstDash val="solid"/>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600" b="1" dirty="0" smtClean="0">
                <a:solidFill>
                  <a:srgbClr val="E75C45"/>
                </a:solidFill>
                <a:latin typeface="メイリオ" panose="020B0604030504040204" pitchFamily="50" charset="-128"/>
                <a:ea typeface="メイリオ" panose="020B0604030504040204" pitchFamily="50" charset="-128"/>
              </a:rPr>
              <a:t>会場</a:t>
            </a:r>
            <a:endParaRPr kumimoji="1" lang="ja-JP" altLang="en-US" sz="1600" b="1" dirty="0">
              <a:solidFill>
                <a:srgbClr val="E75C45"/>
              </a:solidFill>
              <a:latin typeface="メイリオ" panose="020B0604030504040204" pitchFamily="50" charset="-128"/>
              <a:ea typeface="メイリオ" panose="020B0604030504040204" pitchFamily="50" charset="-128"/>
            </a:endParaRPr>
          </a:p>
        </p:txBody>
      </p:sp>
      <p:sp>
        <p:nvSpPr>
          <p:cNvPr id="54" name="テキスト ボックス 53">
            <a:extLst>
              <a:ext uri="{FF2B5EF4-FFF2-40B4-BE49-F238E27FC236}">
                <a16:creationId xmlns:a16="http://schemas.microsoft.com/office/drawing/2014/main" id="{29E8054C-5C45-0FF7-4DB3-0A76619D8DDA}"/>
              </a:ext>
            </a:extLst>
          </p:cNvPr>
          <p:cNvSpPr txBox="1"/>
          <p:nvPr/>
        </p:nvSpPr>
        <p:spPr>
          <a:xfrm>
            <a:off x="5272571" y="7437892"/>
            <a:ext cx="2108269" cy="332783"/>
          </a:xfrm>
          <a:prstGeom prst="rect">
            <a:avLst/>
          </a:prstGeom>
          <a:noFill/>
        </p:spPr>
        <p:txBody>
          <a:bodyPr wrap="none" rtlCol="0">
            <a:spAutoFit/>
          </a:bodyPr>
          <a:lstStyle/>
          <a:p>
            <a:pPr>
              <a:lnSpc>
                <a:spcPts val="2100"/>
              </a:lnSpc>
            </a:pPr>
            <a:r>
              <a:rPr kumimoji="1" lang="en-US" altLang="ja-JP" sz="1000" i="1" dirty="0" smtClean="0">
                <a:solidFill>
                  <a:srgbClr val="E54C33"/>
                </a:solidFill>
                <a:latin typeface="メイリオ" panose="020B0604030504040204" pitchFamily="50" charset="-128"/>
                <a:ea typeface="メイリオ" panose="020B0604030504040204" pitchFamily="50" charset="-128"/>
              </a:rPr>
              <a:t>※</a:t>
            </a:r>
            <a:r>
              <a:rPr kumimoji="1" lang="ja-JP" altLang="en-US" sz="1000" i="1" dirty="0" smtClean="0">
                <a:solidFill>
                  <a:srgbClr val="E54C33"/>
                </a:solidFill>
                <a:latin typeface="メイリオ" panose="020B0604030504040204" pitchFamily="50" charset="-128"/>
                <a:ea typeface="メイリオ" panose="020B0604030504040204" pitchFamily="50" charset="-128"/>
              </a:rPr>
              <a:t>受講者</a:t>
            </a:r>
            <a:r>
              <a:rPr kumimoji="1" lang="ja-JP" altLang="en-US" sz="1000" i="1" dirty="0">
                <a:solidFill>
                  <a:srgbClr val="E54C33"/>
                </a:solidFill>
                <a:latin typeface="メイリオ" panose="020B0604030504040204" pitchFamily="50" charset="-128"/>
                <a:ea typeface="メイリオ" panose="020B0604030504040204" pitchFamily="50" charset="-128"/>
              </a:rPr>
              <a:t>を</a:t>
            </a:r>
            <a:r>
              <a:rPr kumimoji="1" lang="ja-JP" altLang="en-US" sz="1000" i="1" dirty="0" smtClean="0">
                <a:solidFill>
                  <a:srgbClr val="E54C33"/>
                </a:solidFill>
                <a:latin typeface="メイリオ" panose="020B0604030504040204" pitchFamily="50" charset="-128"/>
                <a:ea typeface="メイリオ" panose="020B0604030504040204" pitchFamily="50" charset="-128"/>
              </a:rPr>
              <a:t>決める面接選考会あり</a:t>
            </a:r>
            <a:endParaRPr kumimoji="1" lang="ja-JP" altLang="en-US" sz="1000" i="1" dirty="0">
              <a:solidFill>
                <a:srgbClr val="E54C33"/>
              </a:solidFill>
              <a:latin typeface="メイリオ" panose="020B0604030504040204" pitchFamily="50" charset="-128"/>
              <a:ea typeface="メイリオ" panose="020B0604030504040204" pitchFamily="50" charset="-128"/>
            </a:endParaRPr>
          </a:p>
        </p:txBody>
      </p:sp>
      <p:sp>
        <p:nvSpPr>
          <p:cNvPr id="47" name="正方形/長方形 7">
            <a:extLst>
              <a:ext uri="{FF2B5EF4-FFF2-40B4-BE49-F238E27FC236}">
                <a16:creationId xmlns:a16="http://schemas.microsoft.com/office/drawing/2014/main" id="{371FC5DE-8502-21D8-F787-678EAED240F7}"/>
              </a:ext>
            </a:extLst>
          </p:cNvPr>
          <p:cNvSpPr/>
          <p:nvPr/>
        </p:nvSpPr>
        <p:spPr>
          <a:xfrm>
            <a:off x="4944" y="2717947"/>
            <a:ext cx="5844079" cy="872392"/>
          </a:xfrm>
          <a:custGeom>
            <a:avLst/>
            <a:gdLst>
              <a:gd name="connsiteX0" fmla="*/ 0 w 4612648"/>
              <a:gd name="connsiteY0" fmla="*/ 0 h 872392"/>
              <a:gd name="connsiteX1" fmla="*/ 4612648 w 4612648"/>
              <a:gd name="connsiteY1" fmla="*/ 0 h 872392"/>
              <a:gd name="connsiteX2" fmla="*/ 4612648 w 4612648"/>
              <a:gd name="connsiteY2" fmla="*/ 872392 h 872392"/>
              <a:gd name="connsiteX3" fmla="*/ 0 w 4612648"/>
              <a:gd name="connsiteY3" fmla="*/ 872392 h 872392"/>
              <a:gd name="connsiteX4" fmla="*/ 0 w 4612648"/>
              <a:gd name="connsiteY4" fmla="*/ 0 h 872392"/>
              <a:gd name="connsiteX0" fmla="*/ 0 w 5177425"/>
              <a:gd name="connsiteY0" fmla="*/ 0 h 872392"/>
              <a:gd name="connsiteX1" fmla="*/ 4612648 w 5177425"/>
              <a:gd name="connsiteY1" fmla="*/ 0 h 872392"/>
              <a:gd name="connsiteX2" fmla="*/ 5177425 w 5177425"/>
              <a:gd name="connsiteY2" fmla="*/ 872392 h 872392"/>
              <a:gd name="connsiteX3" fmla="*/ 0 w 5177425"/>
              <a:gd name="connsiteY3" fmla="*/ 872392 h 872392"/>
              <a:gd name="connsiteX4" fmla="*/ 0 w 5177425"/>
              <a:gd name="connsiteY4" fmla="*/ 0 h 872392"/>
              <a:gd name="connsiteX0" fmla="*/ 0 w 5177425"/>
              <a:gd name="connsiteY0" fmla="*/ 0 h 872392"/>
              <a:gd name="connsiteX1" fmla="*/ 4357154 w 5177425"/>
              <a:gd name="connsiteY1" fmla="*/ 0 h 872392"/>
              <a:gd name="connsiteX2" fmla="*/ 5177425 w 5177425"/>
              <a:gd name="connsiteY2" fmla="*/ 872392 h 872392"/>
              <a:gd name="connsiteX3" fmla="*/ 0 w 5177425"/>
              <a:gd name="connsiteY3" fmla="*/ 872392 h 872392"/>
              <a:gd name="connsiteX4" fmla="*/ 0 w 5177425"/>
              <a:gd name="connsiteY4" fmla="*/ 0 h 8723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77425" h="872392">
                <a:moveTo>
                  <a:pt x="0" y="0"/>
                </a:moveTo>
                <a:lnTo>
                  <a:pt x="4357154" y="0"/>
                </a:lnTo>
                <a:lnTo>
                  <a:pt x="5177425" y="872392"/>
                </a:lnTo>
                <a:lnTo>
                  <a:pt x="0" y="872392"/>
                </a:lnTo>
                <a:lnTo>
                  <a:pt x="0" y="0"/>
                </a:lnTo>
                <a:close/>
              </a:path>
            </a:pathLst>
          </a:custGeom>
          <a:solidFill>
            <a:srgbClr val="E75C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8" name="テキスト ボックス 5">
            <a:extLst>
              <a:ext uri="{FF2B5EF4-FFF2-40B4-BE49-F238E27FC236}">
                <a16:creationId xmlns:a16="http://schemas.microsoft.com/office/drawing/2014/main" id="{2DDA121D-FEC1-4C64-51D8-A1178BA91974}"/>
              </a:ext>
            </a:extLst>
          </p:cNvPr>
          <p:cNvSpPr txBox="1"/>
          <p:nvPr/>
        </p:nvSpPr>
        <p:spPr>
          <a:xfrm>
            <a:off x="104348" y="2884198"/>
            <a:ext cx="5316759" cy="80884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b"/>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8500"/>
              </a:lnSpc>
            </a:pPr>
            <a:r>
              <a:rPr kumimoji="1" lang="ja-JP" altLang="en-US" sz="3800" b="1" dirty="0">
                <a:solidFill>
                  <a:schemeClr val="bg1"/>
                </a:solidFill>
                <a:latin typeface="Arial Black" panose="020B0A04020102020204" pitchFamily="34" charset="0"/>
                <a:ea typeface="メイリオ" panose="020B0604030504040204" pitchFamily="50" charset="-128"/>
                <a:cs typeface="Arial" panose="020B0604020202020204" pitchFamily="34" charset="0"/>
              </a:rPr>
              <a:t>調理業務アシスタント</a:t>
            </a:r>
            <a:endParaRPr kumimoji="1" lang="ja-JP" altLang="en-US" sz="35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046269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8B73A7A-83F7-E790-E4E6-DAB41CDDA4C0}"/>
              </a:ext>
            </a:extLst>
          </p:cNvPr>
          <p:cNvSpPr/>
          <p:nvPr/>
        </p:nvSpPr>
        <p:spPr>
          <a:xfrm>
            <a:off x="0" y="-81280"/>
            <a:ext cx="7559675" cy="517159"/>
          </a:xfrm>
          <a:prstGeom prst="rect">
            <a:avLst/>
          </a:prstGeom>
          <a:solidFill>
            <a:srgbClr val="E75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9" name="テキスト ボックス 8">
            <a:extLst>
              <a:ext uri="{FF2B5EF4-FFF2-40B4-BE49-F238E27FC236}">
                <a16:creationId xmlns:a16="http://schemas.microsoft.com/office/drawing/2014/main" id="{3AA622A8-A080-0361-1768-AF95750F9739}"/>
              </a:ext>
            </a:extLst>
          </p:cNvPr>
          <p:cNvSpPr txBox="1"/>
          <p:nvPr/>
        </p:nvSpPr>
        <p:spPr>
          <a:xfrm>
            <a:off x="1628141" y="134816"/>
            <a:ext cx="4758144" cy="369332"/>
          </a:xfrm>
          <a:prstGeom prst="rect">
            <a:avLst/>
          </a:prstGeom>
          <a:noFill/>
        </p:spPr>
        <p:txBody>
          <a:bodyPr wrap="square">
            <a:spAutoFit/>
          </a:bodyPr>
          <a:lstStyle/>
          <a:p>
            <a:r>
              <a:rPr lang="ja-JP" altLang="en-US" b="1" dirty="0" smtClean="0">
                <a:solidFill>
                  <a:schemeClr val="bg1"/>
                </a:solidFill>
                <a:latin typeface="メイリオ" panose="020B0604030504040204" pitchFamily="50" charset="-128"/>
                <a:ea typeface="メイリオ" panose="020B0604030504040204" pitchFamily="50" charset="-128"/>
              </a:rPr>
              <a:t>調理業務アシスタント </a:t>
            </a:r>
            <a:r>
              <a:rPr lang="ja-JP" altLang="en-US" b="1" dirty="0">
                <a:solidFill>
                  <a:schemeClr val="bg1"/>
                </a:solidFill>
                <a:latin typeface="メイリオ" panose="020B0604030504040204" pitchFamily="50" charset="-128"/>
                <a:ea typeface="メイリオ" panose="020B0604030504040204" pitchFamily="50" charset="-128"/>
              </a:rPr>
              <a:t>講習日程表（予定）</a:t>
            </a:r>
          </a:p>
        </p:txBody>
      </p:sp>
      <p:graphicFrame>
        <p:nvGraphicFramePr>
          <p:cNvPr id="2" name="表 1"/>
          <p:cNvGraphicFramePr>
            <a:graphicFrameLocks noGrp="1"/>
          </p:cNvGraphicFramePr>
          <p:nvPr>
            <p:extLst>
              <p:ext uri="{D42A27DB-BD31-4B8C-83A1-F6EECF244321}">
                <p14:modId xmlns:p14="http://schemas.microsoft.com/office/powerpoint/2010/main" val="4178647882"/>
              </p:ext>
            </p:extLst>
          </p:nvPr>
        </p:nvGraphicFramePr>
        <p:xfrm>
          <a:off x="690879" y="1537551"/>
          <a:ext cx="6245553" cy="7739806"/>
        </p:xfrm>
        <a:graphic>
          <a:graphicData uri="http://schemas.openxmlformats.org/drawingml/2006/table">
            <a:tbl>
              <a:tblPr/>
              <a:tblGrid>
                <a:gridCol w="276861">
                  <a:extLst>
                    <a:ext uri="{9D8B030D-6E8A-4147-A177-3AD203B41FA5}">
                      <a16:colId xmlns:a16="http://schemas.microsoft.com/office/drawing/2014/main" val="1260276845"/>
                    </a:ext>
                  </a:extLst>
                </a:gridCol>
                <a:gridCol w="1063918">
                  <a:extLst>
                    <a:ext uri="{9D8B030D-6E8A-4147-A177-3AD203B41FA5}">
                      <a16:colId xmlns:a16="http://schemas.microsoft.com/office/drawing/2014/main" val="1513793596"/>
                    </a:ext>
                  </a:extLst>
                </a:gridCol>
                <a:gridCol w="402677">
                  <a:extLst>
                    <a:ext uri="{9D8B030D-6E8A-4147-A177-3AD203B41FA5}">
                      <a16:colId xmlns:a16="http://schemas.microsoft.com/office/drawing/2014/main" val="1241080026"/>
                    </a:ext>
                  </a:extLst>
                </a:gridCol>
                <a:gridCol w="186234">
                  <a:extLst>
                    <a:ext uri="{9D8B030D-6E8A-4147-A177-3AD203B41FA5}">
                      <a16:colId xmlns:a16="http://schemas.microsoft.com/office/drawing/2014/main" val="320767405"/>
                    </a:ext>
                  </a:extLst>
                </a:gridCol>
                <a:gridCol w="402677">
                  <a:extLst>
                    <a:ext uri="{9D8B030D-6E8A-4147-A177-3AD203B41FA5}">
                      <a16:colId xmlns:a16="http://schemas.microsoft.com/office/drawing/2014/main" val="4290070088"/>
                    </a:ext>
                  </a:extLst>
                </a:gridCol>
                <a:gridCol w="2023705">
                  <a:extLst>
                    <a:ext uri="{9D8B030D-6E8A-4147-A177-3AD203B41FA5}">
                      <a16:colId xmlns:a16="http://schemas.microsoft.com/office/drawing/2014/main" val="2365957972"/>
                    </a:ext>
                  </a:extLst>
                </a:gridCol>
                <a:gridCol w="1889481">
                  <a:extLst>
                    <a:ext uri="{9D8B030D-6E8A-4147-A177-3AD203B41FA5}">
                      <a16:colId xmlns:a16="http://schemas.microsoft.com/office/drawing/2014/main" val="959565866"/>
                    </a:ext>
                  </a:extLst>
                </a:gridCol>
              </a:tblGrid>
              <a:tr h="216097">
                <a:tc>
                  <a:txBody>
                    <a:bodyPr/>
                    <a:lstStyle/>
                    <a:p>
                      <a:pPr algn="ctr" fontAlgn="ctr"/>
                      <a:r>
                        <a:rPr lang="ja-JP" altLang="en-US" sz="800" b="0" i="0" u="none" strike="noStrike" dirty="0">
                          <a:effectLst/>
                          <a:latin typeface="ＭＳ ゴシック" panose="020B0609070205080204" pitchFamily="49" charset="-128"/>
                          <a:ea typeface="ＭＳ ゴシック" panose="020B0609070205080204" pitchFamily="49" charset="-128"/>
                        </a:rPr>
                        <a:t>　</a:t>
                      </a:r>
                      <a:r>
                        <a:rPr lang="en-US" altLang="ja-JP" sz="800" b="0" i="0" u="none" strike="noStrike" dirty="0" smtClean="0">
                          <a:effectLst/>
                          <a:latin typeface="ＭＳ ゴシック" panose="020B0609070205080204" pitchFamily="49" charset="-128"/>
                          <a:ea typeface="ＭＳ ゴシック" panose="020B0609070205080204" pitchFamily="49" charset="-128"/>
                        </a:rPr>
                        <a:t>13</a:t>
                      </a:r>
                      <a:endParaRPr lang="ja-JP" altLang="en-US" sz="8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5F44"/>
                    </a:solidFill>
                  </a:tcPr>
                </a:tc>
                <a:tc>
                  <a:txBody>
                    <a:bodyPr/>
                    <a:lstStyle/>
                    <a:p>
                      <a:pPr algn="ctr" fontAlgn="ctr"/>
                      <a:r>
                        <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rPr>
                        <a:t>日程</a:t>
                      </a:r>
                    </a:p>
                  </a:txBody>
                  <a:tcPr marL="7392"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5C45"/>
                    </a:solidFill>
                  </a:tcPr>
                </a:tc>
                <a:tc gridSpan="3">
                  <a:txBody>
                    <a:bodyPr/>
                    <a:lstStyle/>
                    <a:p>
                      <a:pPr algn="ctr" fontAlgn="ctr"/>
                      <a:r>
                        <a:rPr lang="ja-JP" altLang="en-US" sz="900" b="0" i="0" u="none" strike="noStrike" dirty="0">
                          <a:effectLst/>
                          <a:latin typeface="ＭＳ ゴシック" panose="020B0609070205080204" pitchFamily="49" charset="-128"/>
                          <a:ea typeface="ＭＳ ゴシック" panose="020B0609070205080204" pitchFamily="49" charset="-128"/>
                        </a:rPr>
                        <a:t>時間</a:t>
                      </a:r>
                    </a:p>
                  </a:txBody>
                  <a:tcPr marL="7392"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5C45"/>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900" b="0" i="0" u="none" strike="noStrike" dirty="0">
                          <a:effectLst/>
                          <a:latin typeface="ＭＳ ゴシック" panose="020B0609070205080204" pitchFamily="49" charset="-128"/>
                          <a:ea typeface="ＭＳ ゴシック" panose="020B0609070205080204" pitchFamily="49" charset="-128"/>
                        </a:rPr>
                        <a:t>科目</a:t>
                      </a:r>
                    </a:p>
                  </a:txBody>
                  <a:tcPr marL="7392"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5C45"/>
                    </a:solidFill>
                  </a:tcPr>
                </a:tc>
                <a:tc>
                  <a:txBody>
                    <a:bodyPr/>
                    <a:lstStyle/>
                    <a:p>
                      <a:pPr algn="ctr" fontAlgn="ctr"/>
                      <a:r>
                        <a:rPr lang="ja-JP" altLang="en-US" sz="900" b="0" i="0" u="none" strike="noStrike" dirty="0">
                          <a:effectLst/>
                          <a:latin typeface="ＭＳ ゴシック" panose="020B0609070205080204" pitchFamily="49" charset="-128"/>
                          <a:ea typeface="ＭＳ ゴシック" panose="020B0609070205080204" pitchFamily="49" charset="-128"/>
                        </a:rPr>
                        <a:t>教室</a:t>
                      </a:r>
                    </a:p>
                  </a:txBody>
                  <a:tcPr marL="7392" marR="7392" marT="739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5C45"/>
                    </a:solidFill>
                  </a:tcPr>
                </a:tc>
                <a:extLst>
                  <a:ext uri="{0D108BD9-81ED-4DB2-BD59-A6C34878D82A}">
                    <a16:rowId xmlns:a16="http://schemas.microsoft.com/office/drawing/2014/main" val="332482693"/>
                  </a:ext>
                </a:extLst>
              </a:tr>
              <a:tr h="411470">
                <a:tc rowSpan="3">
                  <a:txBody>
                    <a:bodyPr/>
                    <a:lstStyle/>
                    <a:p>
                      <a:pPr algn="ctr" fontAlgn="ctr"/>
                      <a:r>
                        <a:rPr lang="en-US" altLang="ja-JP" sz="1000" b="0" i="0" u="none" strike="noStrike" dirty="0">
                          <a:effectLst/>
                          <a:latin typeface="ＭＳ ゴシック" panose="020B0609070205080204" pitchFamily="49" charset="-128"/>
                          <a:ea typeface="ＭＳ ゴシック" panose="020B0609070205080204" pitchFamily="49" charset="-128"/>
                        </a:rPr>
                        <a:t>1</a:t>
                      </a:r>
                    </a:p>
                  </a:txBody>
                  <a:tcPr marL="7392" marR="7392" marT="73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ja-JP" sz="1000" b="0" i="0" u="none" strike="noStrike" dirty="0" smtClean="0">
                          <a:effectLst/>
                          <a:latin typeface="ＭＳ ゴシック" panose="020B0609070205080204" pitchFamily="49" charset="-128"/>
                          <a:ea typeface="ＭＳ ゴシック" panose="020B0609070205080204" pitchFamily="49" charset="-128"/>
                        </a:rPr>
                        <a:t>2/3(</a:t>
                      </a:r>
                      <a:r>
                        <a:rPr lang="ja-JP" altLang="en-US" sz="1000" b="0" i="0" u="none" strike="noStrike" dirty="0" smtClean="0">
                          <a:effectLst/>
                          <a:latin typeface="ＭＳ ゴシック" panose="020B0609070205080204" pitchFamily="49" charset="-128"/>
                          <a:ea typeface="ＭＳ ゴシック" panose="020B0609070205080204" pitchFamily="49" charset="-128"/>
                        </a:rPr>
                        <a:t>月</a:t>
                      </a:r>
                      <a:r>
                        <a:rPr lang="en-US" altLang="ja-JP" sz="1000" b="0" i="0" u="none" strike="noStrike" dirty="0" smtClean="0">
                          <a:effectLst/>
                          <a:latin typeface="ＭＳ ゴシック" panose="020B0609070205080204" pitchFamily="49" charset="-128"/>
                          <a:ea typeface="ＭＳ ゴシック" panose="020B0609070205080204" pitchFamily="49" charset="-128"/>
                        </a:rPr>
                        <a:t>)</a:t>
                      </a:r>
                      <a:endParaRPr lang="en-US" altLang="ja-JP" sz="10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10:00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900" b="0" i="0" u="none" strike="noStrike" dirty="0">
                          <a:effectLst/>
                          <a:latin typeface="ＭＳ ゴシック" panose="020B0609070205080204" pitchFamily="49" charset="-128"/>
                          <a:ea typeface="ＭＳ ゴシック" panose="020B0609070205080204" pitchFamily="49" charset="-128"/>
                        </a:rPr>
                        <a:t>～</a:t>
                      </a:r>
                    </a:p>
                  </a:txBody>
                  <a:tcPr marL="7392" marR="7392" marT="739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10:15</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900" b="0" i="0" u="none" strike="noStrike" dirty="0" smtClean="0">
                          <a:effectLst/>
                          <a:latin typeface="ＭＳ ゴシック" panose="020B0609070205080204" pitchFamily="49" charset="-128"/>
                          <a:ea typeface="ＭＳ ゴシック" panose="020B0609070205080204" pitchFamily="49" charset="-128"/>
                        </a:rPr>
                        <a:t>開校式</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133060"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rowSpan="13">
                  <a:txBody>
                    <a:bodyPr/>
                    <a:lstStyle/>
                    <a:p>
                      <a:pPr algn="ctr" fontAlgn="ctr"/>
                      <a:r>
                        <a:rPr lang="ja-JP" altLang="en-US" sz="900" b="0" i="0" u="none" strike="noStrike" dirty="0" smtClean="0">
                          <a:effectLst/>
                          <a:latin typeface="ＭＳ ゴシック" panose="020B0609070205080204" pitchFamily="49" charset="-128"/>
                          <a:ea typeface="ＭＳ ゴシック" panose="020B0609070205080204" pitchFamily="49" charset="-128"/>
                        </a:rPr>
                        <a:t>東京しごとセンター</a:t>
                      </a:r>
                      <a:endParaRPr lang="zh-TW" altLang="en-US"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645222"/>
                  </a:ext>
                </a:extLst>
              </a:tr>
              <a:tr h="411470">
                <a:tc vMerge="1">
                  <a:txBody>
                    <a:bodyPr/>
                    <a:lstStyle/>
                    <a:p>
                      <a:endParaRPr kumimoji="1" lang="ja-JP" altLang="en-US"/>
                    </a:p>
                  </a:txBody>
                  <a:tcPr/>
                </a:tc>
                <a:tc vMerge="1">
                  <a:txBody>
                    <a:bodyPr/>
                    <a:lstStyle/>
                    <a:p>
                      <a:endParaRPr kumimoji="1" lang="ja-JP" altLang="en-US"/>
                    </a:p>
                  </a:txBody>
                  <a:tcPr/>
                </a:tc>
                <a:tc>
                  <a:txBody>
                    <a:bodyPr/>
                    <a:lstStyle/>
                    <a:p>
                      <a:pPr algn="r"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10:15</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900" b="0" i="0" u="none" strike="noStrike" dirty="0">
                          <a:effectLst/>
                          <a:latin typeface="ＭＳ ゴシック" panose="020B0609070205080204" pitchFamily="49" charset="-128"/>
                          <a:ea typeface="ＭＳ ゴシック" panose="020B0609070205080204" pitchFamily="49" charset="-128"/>
                        </a:rPr>
                        <a:t>～</a:t>
                      </a:r>
                    </a:p>
                  </a:txBody>
                  <a:tcPr marL="7392" marR="7392" marT="739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11:20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900" b="0" i="0" u="none" strike="noStrike" dirty="0" smtClean="0">
                          <a:effectLst/>
                          <a:latin typeface="ＭＳ ゴシック" panose="020B0609070205080204" pitchFamily="49" charset="-128"/>
                          <a:ea typeface="ＭＳ ゴシック" panose="020B0609070205080204" pitchFamily="49" charset="-128"/>
                        </a:rPr>
                        <a:t>協会事業紹介と就職に向けて</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133060"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vMerge="1">
                  <a:txBody>
                    <a:bodyPr/>
                    <a:lstStyle/>
                    <a:p>
                      <a:pPr algn="ctr" fontAlgn="ctr"/>
                      <a:endParaRPr lang="zh-TW" altLang="en-US"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7217744"/>
                  </a:ext>
                </a:extLst>
              </a:tr>
              <a:tr h="411470">
                <a:tc vMerge="1">
                  <a:txBody>
                    <a:bodyPr/>
                    <a:lstStyle/>
                    <a:p>
                      <a:endParaRPr kumimoji="1" lang="ja-JP" altLang="en-US"/>
                    </a:p>
                  </a:txBody>
                  <a:tcPr/>
                </a:tc>
                <a:tc vMerge="1">
                  <a:txBody>
                    <a:bodyPr/>
                    <a:lstStyle/>
                    <a:p>
                      <a:endParaRPr kumimoji="1" lang="ja-JP" altLang="en-US"/>
                    </a:p>
                  </a:txBody>
                  <a:tcPr/>
                </a:tc>
                <a:tc>
                  <a:txBody>
                    <a:bodyPr/>
                    <a:lstStyle/>
                    <a:p>
                      <a:pPr algn="r"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11:20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effectLst/>
                          <a:latin typeface="ＭＳ ゴシック" panose="020B0609070205080204" pitchFamily="49" charset="-128"/>
                          <a:ea typeface="ＭＳ ゴシック" panose="020B0609070205080204" pitchFamily="49" charset="-128"/>
                        </a:rPr>
                        <a:t>～</a:t>
                      </a:r>
                    </a:p>
                  </a:txBody>
                  <a:tcPr marL="7392" marR="7392" marT="739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12:30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effectLst/>
                          <a:latin typeface="ＭＳ ゴシック" panose="020B0609070205080204" pitchFamily="49" charset="-128"/>
                          <a:ea typeface="ＭＳ ゴシック" panose="020B0609070205080204" pitchFamily="49" charset="-128"/>
                        </a:rPr>
                        <a:t>ガイダンス</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133060"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3149553"/>
                  </a:ext>
                </a:extLst>
              </a:tr>
              <a:tr h="411470">
                <a:tc rowSpan="2">
                  <a:txBody>
                    <a:bodyPr/>
                    <a:lstStyle/>
                    <a:p>
                      <a:pPr algn="ctr" fontAlgn="ctr"/>
                      <a:r>
                        <a:rPr lang="en-US" altLang="ja-JP" sz="1000" b="0" i="0" u="none" strike="noStrike">
                          <a:effectLst/>
                          <a:latin typeface="ＭＳ ゴシック" panose="020B0609070205080204" pitchFamily="49" charset="-128"/>
                          <a:ea typeface="ＭＳ ゴシック" panose="020B0609070205080204" pitchFamily="49" charset="-128"/>
                        </a:rPr>
                        <a:t>2</a:t>
                      </a:r>
                    </a:p>
                  </a:txBody>
                  <a:tcPr marL="7392" marR="7392" marT="73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1000" b="0" i="0" u="none" strike="noStrike" dirty="0" smtClean="0">
                          <a:effectLst/>
                          <a:latin typeface="ＭＳ ゴシック" panose="020B0609070205080204" pitchFamily="49" charset="-128"/>
                          <a:ea typeface="ＭＳ ゴシック" panose="020B0609070205080204" pitchFamily="49" charset="-128"/>
                        </a:rPr>
                        <a:t>2/4(</a:t>
                      </a:r>
                      <a:r>
                        <a:rPr lang="ja-JP" altLang="en-US" sz="1000" b="0" i="0" u="none" strike="noStrike" dirty="0">
                          <a:effectLst/>
                          <a:latin typeface="ＭＳ ゴシック" panose="020B0609070205080204" pitchFamily="49" charset="-128"/>
                          <a:ea typeface="ＭＳ ゴシック" panose="020B0609070205080204" pitchFamily="49" charset="-128"/>
                        </a:rPr>
                        <a:t>火</a:t>
                      </a:r>
                      <a:r>
                        <a:rPr lang="en-US" altLang="ja-JP" sz="1000" b="0" i="0" u="none" strike="noStrike" dirty="0" smtClean="0">
                          <a:effectLst/>
                          <a:latin typeface="ＭＳ ゴシック" panose="020B0609070205080204" pitchFamily="49" charset="-128"/>
                          <a:ea typeface="ＭＳ ゴシック" panose="020B0609070205080204" pitchFamily="49" charset="-128"/>
                        </a:rPr>
                        <a:t>)</a:t>
                      </a:r>
                      <a:endParaRPr lang="en-US" altLang="ja-JP" sz="10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10:00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900" b="0" i="0" u="none" strike="noStrike" dirty="0">
                          <a:effectLst/>
                          <a:latin typeface="ＭＳ ゴシック" panose="020B0609070205080204" pitchFamily="49" charset="-128"/>
                          <a:ea typeface="ＭＳ ゴシック" panose="020B0609070205080204" pitchFamily="49" charset="-128"/>
                        </a:rPr>
                        <a:t>～</a:t>
                      </a:r>
                    </a:p>
                  </a:txBody>
                  <a:tcPr marL="7392" marR="7392" marT="739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12:00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900" b="0" i="0" u="none" strike="noStrike" dirty="0" smtClean="0">
                          <a:effectLst/>
                          <a:latin typeface="ＭＳ ゴシック" panose="020B0609070205080204" pitchFamily="49" charset="-128"/>
                          <a:ea typeface="ＭＳ ゴシック" panose="020B0609070205080204" pitchFamily="49" charset="-128"/>
                        </a:rPr>
                        <a:t>健康ストレッチ</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133060"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vMerge="1">
                  <a:txBody>
                    <a:bodyPr/>
                    <a:lstStyle/>
                    <a:p>
                      <a:pPr algn="ctr" fontAlgn="ctr"/>
                      <a:endParaRPr lang="zh-TW" altLang="en-US"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4382432"/>
                  </a:ext>
                </a:extLst>
              </a:tr>
              <a:tr h="411470">
                <a:tc vMerge="1">
                  <a:txBody>
                    <a:bodyPr/>
                    <a:lstStyle/>
                    <a:p>
                      <a:endParaRPr kumimoji="1" lang="ja-JP" altLang="en-US"/>
                    </a:p>
                  </a:txBody>
                  <a:tcPr/>
                </a:tc>
                <a:tc vMerge="1">
                  <a:txBody>
                    <a:bodyPr/>
                    <a:lstStyle/>
                    <a:p>
                      <a:endParaRPr kumimoji="1" lang="ja-JP" altLang="en-US"/>
                    </a:p>
                  </a:txBody>
                  <a:tcPr/>
                </a:tc>
                <a:tc>
                  <a:txBody>
                    <a:bodyPr/>
                    <a:lstStyle/>
                    <a:p>
                      <a:pPr algn="r"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13:00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effectLst/>
                          <a:latin typeface="ＭＳ ゴシック" panose="020B0609070205080204" pitchFamily="49" charset="-128"/>
                          <a:ea typeface="ＭＳ ゴシック" panose="020B0609070205080204" pitchFamily="49" charset="-128"/>
                        </a:rPr>
                        <a:t>～</a:t>
                      </a:r>
                    </a:p>
                  </a:txBody>
                  <a:tcPr marL="7392" marR="7392" marT="739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16:00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effectLst/>
                          <a:latin typeface="ＭＳ ゴシック" panose="020B0609070205080204" pitchFamily="49" charset="-128"/>
                          <a:ea typeface="ＭＳ ゴシック" panose="020B0609070205080204" pitchFamily="49" charset="-128"/>
                        </a:rPr>
                        <a:t>履歴書の書き方、面接の受け方</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133060"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8321770"/>
                  </a:ext>
                </a:extLst>
              </a:tr>
              <a:tr h="411470">
                <a:tc rowSpan="2">
                  <a:txBody>
                    <a:bodyPr/>
                    <a:lstStyle/>
                    <a:p>
                      <a:pPr algn="ctr" fontAlgn="ctr"/>
                      <a:r>
                        <a:rPr lang="en-US" altLang="ja-JP" sz="1000" b="0" i="0" u="none" strike="noStrike" dirty="0">
                          <a:effectLst/>
                          <a:latin typeface="ＭＳ ゴシック" panose="020B0609070205080204" pitchFamily="49" charset="-128"/>
                          <a:ea typeface="ＭＳ ゴシック" panose="020B0609070205080204" pitchFamily="49" charset="-128"/>
                        </a:rPr>
                        <a:t>3</a:t>
                      </a:r>
                    </a:p>
                  </a:txBody>
                  <a:tcPr marL="7392" marR="7392" marT="73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1000" b="0" i="0" u="none" strike="noStrike" dirty="0" smtClean="0">
                          <a:effectLst/>
                          <a:latin typeface="ＭＳ ゴシック" panose="020B0609070205080204" pitchFamily="49" charset="-128"/>
                          <a:ea typeface="ＭＳ ゴシック" panose="020B0609070205080204" pitchFamily="49" charset="-128"/>
                        </a:rPr>
                        <a:t>2/6(</a:t>
                      </a:r>
                      <a:r>
                        <a:rPr lang="ja-JP" altLang="en-US" sz="1000" b="0" i="0" u="none" strike="noStrike" dirty="0" smtClean="0">
                          <a:effectLst/>
                          <a:latin typeface="ＭＳ ゴシック" panose="020B0609070205080204" pitchFamily="49" charset="-128"/>
                          <a:ea typeface="ＭＳ ゴシック" panose="020B0609070205080204" pitchFamily="49" charset="-128"/>
                        </a:rPr>
                        <a:t>木</a:t>
                      </a:r>
                      <a:r>
                        <a:rPr lang="en-US" altLang="ja-JP" sz="1000" b="0" i="0" u="none" strike="noStrike" smtClean="0">
                          <a:effectLst/>
                          <a:latin typeface="ＭＳ ゴシック" panose="020B0609070205080204" pitchFamily="49" charset="-128"/>
                          <a:ea typeface="ＭＳ ゴシック" panose="020B0609070205080204" pitchFamily="49" charset="-128"/>
                        </a:rPr>
                        <a:t>)</a:t>
                      </a:r>
                      <a:endParaRPr lang="en-US" altLang="ja-JP" sz="10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10:00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effectLst/>
                          <a:latin typeface="ＭＳ ゴシック" panose="020B0609070205080204" pitchFamily="49" charset="-128"/>
                          <a:ea typeface="ＭＳ ゴシック" panose="020B0609070205080204" pitchFamily="49" charset="-128"/>
                        </a:rPr>
                        <a:t>～</a:t>
                      </a:r>
                    </a:p>
                  </a:txBody>
                  <a:tcPr marL="7392" marR="7392" marT="739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12:00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effectLst/>
                          <a:latin typeface="ＭＳ ゴシック" panose="020B0609070205080204" pitchFamily="49" charset="-128"/>
                          <a:ea typeface="ＭＳ ゴシック" panose="020B0609070205080204" pitchFamily="49" charset="-128"/>
                        </a:rPr>
                        <a:t>調理員の仕事と役割</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133060"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8542725"/>
                  </a:ext>
                </a:extLst>
              </a:tr>
              <a:tr h="411470">
                <a:tc vMerge="1">
                  <a:txBody>
                    <a:bodyPr/>
                    <a:lstStyle/>
                    <a:p>
                      <a:pPr algn="ctr" fontAlgn="ctr"/>
                      <a:endParaRPr lang="en-US" altLang="ja-JP" sz="10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13:00 </a:t>
                      </a:r>
                      <a:r>
                        <a:rPr lang="ja-JP" altLang="en-US" sz="900" b="0" i="0" u="none" strike="noStrike" dirty="0" smtClean="0">
                          <a:effectLst/>
                          <a:latin typeface="ＭＳ ゴシック" panose="020B0609070205080204" pitchFamily="49" charset="-128"/>
                          <a:ea typeface="ＭＳ ゴシック" panose="020B0609070205080204" pitchFamily="49" charset="-128"/>
                        </a:rPr>
                        <a:t>～</a:t>
                      </a:r>
                      <a:r>
                        <a:rPr lang="en-US" altLang="ja-JP" sz="900" b="0" i="0" u="none" strike="noStrike" baseline="0" dirty="0" smtClean="0">
                          <a:effectLst/>
                          <a:latin typeface="ＭＳ ゴシック" panose="020B0609070205080204" pitchFamily="49" charset="-128"/>
                          <a:ea typeface="ＭＳ ゴシック" panose="020B0609070205080204" pitchFamily="49" charset="-128"/>
                        </a:rPr>
                        <a:t> 16:</a:t>
                      </a:r>
                      <a:r>
                        <a:rPr lang="en-US" altLang="ja-JP" sz="900" b="0" i="0" u="none" strike="noStrike" dirty="0" smtClean="0">
                          <a:effectLst/>
                          <a:latin typeface="ＭＳ ゴシック" panose="020B0609070205080204" pitchFamily="49" charset="-128"/>
                          <a:ea typeface="ＭＳ ゴシック" panose="020B0609070205080204" pitchFamily="49" charset="-128"/>
                        </a:rPr>
                        <a:t>00</a:t>
                      </a:r>
                    </a:p>
                  </a:txBody>
                  <a:tcPr marL="7392"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dirty="0" smtClean="0">
                          <a:effectLst/>
                          <a:latin typeface="ＭＳ ゴシック" panose="020B0609070205080204" pitchFamily="49" charset="-128"/>
                          <a:ea typeface="ＭＳ ゴシック" panose="020B0609070205080204" pitchFamily="49" charset="-128"/>
                        </a:rPr>
                        <a:t>集団給食における安全衛生</a:t>
                      </a:r>
                      <a:endParaRPr lang="ja-JP" altLang="en-US" sz="800" b="0" i="0" u="none" strike="noStrike" dirty="0">
                        <a:effectLst/>
                        <a:latin typeface="ＭＳ ゴシック" panose="020B0609070205080204" pitchFamily="49" charset="-128"/>
                        <a:ea typeface="ＭＳ ゴシック" panose="020B0609070205080204" pitchFamily="49" charset="-128"/>
                      </a:endParaRPr>
                    </a:p>
                  </a:txBody>
                  <a:tcPr marL="133060"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3508276"/>
                  </a:ext>
                </a:extLst>
              </a:tr>
              <a:tr h="411470">
                <a:tc rowSpan="2">
                  <a:txBody>
                    <a:bodyPr/>
                    <a:lstStyle/>
                    <a:p>
                      <a:pPr algn="ctr" fontAlgn="ctr"/>
                      <a:r>
                        <a:rPr lang="en-US" altLang="ja-JP" sz="1000" b="0" i="0" u="none" strike="noStrike" dirty="0">
                          <a:effectLst/>
                          <a:latin typeface="ＭＳ ゴシック" panose="020B0609070205080204" pitchFamily="49" charset="-128"/>
                          <a:ea typeface="ＭＳ ゴシック" panose="020B0609070205080204" pitchFamily="49" charset="-128"/>
                        </a:rPr>
                        <a:t>4</a:t>
                      </a:r>
                    </a:p>
                  </a:txBody>
                  <a:tcPr marL="7392" marR="7392" marT="73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1000" b="0" i="0" u="none" strike="noStrike" dirty="0" smtClean="0">
                          <a:effectLst/>
                          <a:latin typeface="ＭＳ ゴシック" panose="020B0609070205080204" pitchFamily="49" charset="-128"/>
                          <a:ea typeface="ＭＳ ゴシック" panose="020B0609070205080204" pitchFamily="49" charset="-128"/>
                        </a:rPr>
                        <a:t>2/7(</a:t>
                      </a:r>
                      <a:r>
                        <a:rPr lang="ja-JP" altLang="en-US" sz="1000" b="0" i="0" u="none" strike="noStrike" dirty="0">
                          <a:effectLst/>
                          <a:latin typeface="ＭＳ ゴシック" panose="020B0609070205080204" pitchFamily="49" charset="-128"/>
                          <a:ea typeface="ＭＳ ゴシック" panose="020B0609070205080204" pitchFamily="49" charset="-128"/>
                        </a:rPr>
                        <a:t>金</a:t>
                      </a:r>
                      <a:r>
                        <a:rPr lang="en-US" altLang="ja-JP" sz="1000" b="0" i="0" u="none" strike="noStrike" dirty="0" smtClean="0">
                          <a:effectLst/>
                          <a:latin typeface="ＭＳ ゴシック" panose="020B0609070205080204" pitchFamily="49" charset="-128"/>
                          <a:ea typeface="ＭＳ ゴシック" panose="020B0609070205080204" pitchFamily="49" charset="-128"/>
                        </a:rPr>
                        <a:t>)</a:t>
                      </a:r>
                      <a:endParaRPr lang="en-US" altLang="ja-JP" sz="10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10:00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effectLst/>
                          <a:latin typeface="ＭＳ ゴシック" panose="020B0609070205080204" pitchFamily="49" charset="-128"/>
                          <a:ea typeface="ＭＳ ゴシック" panose="020B0609070205080204" pitchFamily="49" charset="-128"/>
                        </a:rPr>
                        <a:t>～</a:t>
                      </a:r>
                    </a:p>
                  </a:txBody>
                  <a:tcPr marL="7392" marR="7392" marT="739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12:00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effectLst/>
                          <a:latin typeface="ＭＳ ゴシック" panose="020B0609070205080204" pitchFamily="49" charset="-128"/>
                          <a:ea typeface="ＭＳ ゴシック" panose="020B0609070205080204" pitchFamily="49" charset="-128"/>
                        </a:rPr>
                        <a:t>調理員作業と機械</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133060"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0883914"/>
                  </a:ext>
                </a:extLst>
              </a:tr>
              <a:tr h="411470">
                <a:tc vMerge="1">
                  <a:txBody>
                    <a:bodyPr/>
                    <a:lstStyle/>
                    <a:p>
                      <a:pPr algn="ctr" fontAlgn="ctr"/>
                      <a:endParaRPr lang="en-US" altLang="ja-JP" sz="10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13:00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effectLst/>
                          <a:latin typeface="ＭＳ ゴシック" panose="020B0609070205080204" pitchFamily="49" charset="-128"/>
                          <a:ea typeface="ＭＳ ゴシック" panose="020B0609070205080204" pitchFamily="49" charset="-128"/>
                        </a:rPr>
                        <a:t>～</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16:00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effectLst/>
                          <a:latin typeface="ＭＳ ゴシック" panose="020B0609070205080204" pitchFamily="49" charset="-128"/>
                          <a:ea typeface="ＭＳ ゴシック" panose="020B0609070205080204" pitchFamily="49" charset="-128"/>
                        </a:rPr>
                        <a:t>栄養と食事</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133060"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934748852"/>
                  </a:ext>
                </a:extLst>
              </a:tr>
              <a:tr h="411470">
                <a:tc rowSpan="2">
                  <a:txBody>
                    <a:bodyPr/>
                    <a:lstStyle/>
                    <a:p>
                      <a:pPr algn="ctr" fontAlgn="ctr"/>
                      <a:r>
                        <a:rPr lang="en-US" altLang="ja-JP" sz="1000" b="0" i="0" u="none" strike="noStrike">
                          <a:effectLst/>
                          <a:latin typeface="ＭＳ ゴシック" panose="020B0609070205080204" pitchFamily="49" charset="-128"/>
                          <a:ea typeface="ＭＳ ゴシック" panose="020B0609070205080204" pitchFamily="49" charset="-128"/>
                        </a:rPr>
                        <a:t>5</a:t>
                      </a:r>
                    </a:p>
                  </a:txBody>
                  <a:tcPr marL="7392" marR="7392" marT="73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1000" b="0" i="0" u="none" strike="noStrike" dirty="0" smtClean="0">
                          <a:effectLst/>
                          <a:latin typeface="ＭＳ ゴシック" panose="020B0609070205080204" pitchFamily="49" charset="-128"/>
                          <a:ea typeface="ＭＳ ゴシック" panose="020B0609070205080204" pitchFamily="49" charset="-128"/>
                        </a:rPr>
                        <a:t>2/10(</a:t>
                      </a:r>
                      <a:r>
                        <a:rPr lang="ja-JP" altLang="en-US" sz="1000" b="0" i="0" u="none" strike="noStrike" dirty="0" smtClean="0">
                          <a:effectLst/>
                          <a:latin typeface="ＭＳ ゴシック" panose="020B0609070205080204" pitchFamily="49" charset="-128"/>
                          <a:ea typeface="ＭＳ ゴシック" panose="020B0609070205080204" pitchFamily="49" charset="-128"/>
                        </a:rPr>
                        <a:t>月</a:t>
                      </a:r>
                      <a:r>
                        <a:rPr lang="en-US" altLang="ja-JP" sz="1000" b="0" i="0" u="none" strike="noStrike" dirty="0" smtClean="0">
                          <a:effectLst/>
                          <a:latin typeface="ＭＳ ゴシック" panose="020B0609070205080204" pitchFamily="49" charset="-128"/>
                          <a:ea typeface="ＭＳ ゴシック" panose="020B0609070205080204" pitchFamily="49" charset="-128"/>
                        </a:rPr>
                        <a:t>)</a:t>
                      </a:r>
                      <a:endParaRPr lang="en-US" altLang="ja-JP" sz="10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10:00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900" b="0" i="0" u="none" strike="noStrike" dirty="0">
                          <a:effectLst/>
                          <a:latin typeface="ＭＳ ゴシック" panose="020B0609070205080204" pitchFamily="49" charset="-128"/>
                          <a:ea typeface="ＭＳ ゴシック" panose="020B0609070205080204" pitchFamily="49" charset="-128"/>
                        </a:rPr>
                        <a:t>～</a:t>
                      </a:r>
                    </a:p>
                  </a:txBody>
                  <a:tcPr marL="7392" marR="7392" marT="739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12:00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900" b="0" i="0" u="none" strike="noStrike" dirty="0" smtClean="0">
                          <a:effectLst/>
                          <a:latin typeface="ＭＳ ゴシック" panose="020B0609070205080204" pitchFamily="49" charset="-128"/>
                          <a:ea typeface="ＭＳ ゴシック" panose="020B0609070205080204" pitchFamily="49" charset="-128"/>
                        </a:rPr>
                        <a:t>集団給食における食品衛生①</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133060"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vMerge="1">
                  <a:txBody>
                    <a:bodyPr/>
                    <a:lstStyle/>
                    <a:p>
                      <a:pPr algn="ctr" fontAlgn="ctr"/>
                      <a:endParaRPr lang="zh-TW" altLang="en-US"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464324"/>
                  </a:ext>
                </a:extLst>
              </a:tr>
              <a:tr h="411470">
                <a:tc vMerge="1">
                  <a:txBody>
                    <a:bodyPr/>
                    <a:lstStyle/>
                    <a:p>
                      <a:endParaRPr kumimoji="1" lang="ja-JP" altLang="en-US"/>
                    </a:p>
                  </a:txBody>
                  <a:tcPr/>
                </a:tc>
                <a:tc vMerge="1">
                  <a:txBody>
                    <a:bodyPr/>
                    <a:lstStyle/>
                    <a:p>
                      <a:endParaRPr kumimoji="1" lang="ja-JP" altLang="en-US"/>
                    </a:p>
                  </a:txBody>
                  <a:tcPr/>
                </a:tc>
                <a:tc>
                  <a:txBody>
                    <a:bodyPr/>
                    <a:lstStyle/>
                    <a:p>
                      <a:pPr algn="r"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13:00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effectLst/>
                          <a:latin typeface="ＭＳ ゴシック" panose="020B0609070205080204" pitchFamily="49" charset="-128"/>
                          <a:ea typeface="ＭＳ ゴシック" panose="020B0609070205080204" pitchFamily="49" charset="-128"/>
                        </a:rPr>
                        <a:t>～</a:t>
                      </a:r>
                    </a:p>
                  </a:txBody>
                  <a:tcPr marL="7392" marR="7392" marT="739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16:00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effectLst/>
                          <a:latin typeface="ＭＳ ゴシック" panose="020B0609070205080204" pitchFamily="49" charset="-128"/>
                          <a:ea typeface="ＭＳ ゴシック" panose="020B0609070205080204" pitchFamily="49" charset="-128"/>
                        </a:rPr>
                        <a:t>集団給食における食品衛生②</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133060"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9688372"/>
                  </a:ext>
                </a:extLst>
              </a:tr>
              <a:tr h="411470">
                <a:tc rowSpan="2">
                  <a:txBody>
                    <a:bodyPr/>
                    <a:lstStyle/>
                    <a:p>
                      <a:pPr algn="ctr" fontAlgn="ctr"/>
                      <a:r>
                        <a:rPr lang="en-US" altLang="ja-JP" sz="1000" b="0" i="0" u="none" strike="noStrike" dirty="0">
                          <a:effectLst/>
                          <a:latin typeface="ＭＳ ゴシック" panose="020B0609070205080204" pitchFamily="49" charset="-128"/>
                          <a:ea typeface="ＭＳ ゴシック" panose="020B0609070205080204" pitchFamily="49" charset="-128"/>
                        </a:rPr>
                        <a:t>6</a:t>
                      </a:r>
                    </a:p>
                  </a:txBody>
                  <a:tcPr marL="7392" marR="7392" marT="73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1000" b="0" i="0" u="none" strike="noStrike" dirty="0" smtClean="0">
                          <a:effectLst/>
                          <a:latin typeface="ＭＳ ゴシック" panose="020B0609070205080204" pitchFamily="49" charset="-128"/>
                          <a:ea typeface="ＭＳ ゴシック" panose="020B0609070205080204" pitchFamily="49" charset="-128"/>
                        </a:rPr>
                        <a:t>2/13(</a:t>
                      </a:r>
                      <a:r>
                        <a:rPr lang="ja-JP" altLang="en-US" sz="1000" b="0" i="0" u="none" strike="noStrike" dirty="0">
                          <a:effectLst/>
                          <a:latin typeface="ＭＳ ゴシック" panose="020B0609070205080204" pitchFamily="49" charset="-128"/>
                          <a:ea typeface="ＭＳ ゴシック" panose="020B0609070205080204" pitchFamily="49" charset="-128"/>
                        </a:rPr>
                        <a:t>木</a:t>
                      </a:r>
                      <a:r>
                        <a:rPr lang="en-US" altLang="ja-JP" sz="1000" b="0" i="0" u="none" strike="noStrike" dirty="0" smtClean="0">
                          <a:effectLst/>
                          <a:latin typeface="ＭＳ ゴシック" panose="020B0609070205080204" pitchFamily="49" charset="-128"/>
                          <a:ea typeface="ＭＳ ゴシック" panose="020B0609070205080204" pitchFamily="49" charset="-128"/>
                        </a:rPr>
                        <a:t>)</a:t>
                      </a:r>
                      <a:endParaRPr lang="en-US" altLang="ja-JP" sz="10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10:00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900" b="0" i="0" u="none" strike="noStrike" dirty="0">
                          <a:effectLst/>
                          <a:latin typeface="ＭＳ ゴシック" panose="020B0609070205080204" pitchFamily="49" charset="-128"/>
                          <a:ea typeface="ＭＳ ゴシック" panose="020B0609070205080204" pitchFamily="49" charset="-128"/>
                        </a:rPr>
                        <a:t>～</a:t>
                      </a:r>
                    </a:p>
                  </a:txBody>
                  <a:tcPr marL="7392" marR="7392" marT="739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12:00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900" b="0" i="0" u="none" strike="noStrike" dirty="0" smtClean="0">
                          <a:effectLst/>
                          <a:latin typeface="ＭＳ ゴシック" panose="020B0609070205080204" pitchFamily="49" charset="-128"/>
                          <a:ea typeface="ＭＳ ゴシック" panose="020B0609070205080204" pitchFamily="49" charset="-128"/>
                        </a:rPr>
                        <a:t>就業現場の様子</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133060"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vMerge="1">
                  <a:txBody>
                    <a:bodyPr/>
                    <a:lstStyle/>
                    <a:p>
                      <a:pPr algn="ctr" fontAlgn="ctr"/>
                      <a:endParaRPr lang="zh-TW" altLang="en-US"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9068201"/>
                  </a:ext>
                </a:extLst>
              </a:tr>
              <a:tr h="411470">
                <a:tc vMerge="1">
                  <a:txBody>
                    <a:bodyPr/>
                    <a:lstStyle/>
                    <a:p>
                      <a:endParaRPr kumimoji="1" lang="ja-JP" altLang="en-US"/>
                    </a:p>
                  </a:txBody>
                  <a:tcPr/>
                </a:tc>
                <a:tc vMerge="1">
                  <a:txBody>
                    <a:bodyPr/>
                    <a:lstStyle/>
                    <a:p>
                      <a:endParaRPr kumimoji="1" lang="ja-JP" altLang="en-US"/>
                    </a:p>
                  </a:txBody>
                  <a:tcPr/>
                </a:tc>
                <a:tc>
                  <a:txBody>
                    <a:bodyPr/>
                    <a:lstStyle/>
                    <a:p>
                      <a:pPr algn="r"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13:00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effectLst/>
                          <a:latin typeface="ＭＳ ゴシック" panose="020B0609070205080204" pitchFamily="49" charset="-128"/>
                          <a:ea typeface="ＭＳ ゴシック" panose="020B0609070205080204" pitchFamily="49" charset="-128"/>
                        </a:rPr>
                        <a:t>～</a:t>
                      </a:r>
                    </a:p>
                  </a:txBody>
                  <a:tcPr marL="7392" marR="7392" marT="7392"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16:00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effectLst/>
                          <a:latin typeface="ＭＳ ゴシック" panose="020B0609070205080204" pitchFamily="49" charset="-128"/>
                          <a:ea typeface="ＭＳ ゴシック" panose="020B0609070205080204" pitchFamily="49" charset="-128"/>
                        </a:rPr>
                        <a:t>献立と調理</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133060"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0759512"/>
                  </a:ext>
                </a:extLst>
              </a:tr>
              <a:tr h="629577">
                <a:tc>
                  <a:txBody>
                    <a:bodyPr/>
                    <a:lstStyle/>
                    <a:p>
                      <a:pPr algn="ctr" fontAlgn="ctr"/>
                      <a:r>
                        <a:rPr lang="en-US" altLang="ja-JP" sz="1000" b="0" i="0" u="none" strike="noStrike" dirty="0" smtClean="0">
                          <a:effectLst/>
                          <a:latin typeface="ＭＳ ゴシック" panose="020B0609070205080204" pitchFamily="49" charset="-128"/>
                          <a:ea typeface="ＭＳ ゴシック" panose="020B0609070205080204" pitchFamily="49" charset="-128"/>
                        </a:rPr>
                        <a:t>7</a:t>
                      </a:r>
                      <a:r>
                        <a:rPr lang="ja-JP" altLang="en-US" sz="1000" b="0" i="0" u="none" strike="noStrike" dirty="0" smtClean="0">
                          <a:effectLst/>
                          <a:latin typeface="ＭＳ ゴシック" panose="020B0609070205080204" pitchFamily="49" charset="-128"/>
                          <a:ea typeface="ＭＳ ゴシック" panose="020B0609070205080204" pitchFamily="49" charset="-128"/>
                        </a:rPr>
                        <a:t>①</a:t>
                      </a:r>
                      <a:endParaRPr lang="en-US" altLang="ja-JP" sz="1000" b="0" i="0" u="none" strike="noStrike" dirty="0" smtClean="0">
                        <a:effectLst/>
                        <a:latin typeface="ＭＳ ゴシック" panose="020B0609070205080204" pitchFamily="49" charset="-128"/>
                        <a:ea typeface="ＭＳ ゴシック" panose="020B0609070205080204" pitchFamily="49" charset="-128"/>
                      </a:endParaRPr>
                    </a:p>
                  </a:txBody>
                  <a:tcPr marL="7392" marR="7392" marT="73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smtClean="0">
                          <a:effectLst/>
                          <a:latin typeface="ＭＳ ゴシック" panose="020B0609070205080204" pitchFamily="49" charset="-128"/>
                          <a:ea typeface="ＭＳ ゴシック" panose="020B0609070205080204" pitchFamily="49" charset="-128"/>
                        </a:rPr>
                        <a:t>2/18(</a:t>
                      </a:r>
                      <a:r>
                        <a:rPr lang="ja-JP" altLang="en-US" sz="1000" b="0" i="0" u="none" strike="noStrike" dirty="0" smtClean="0">
                          <a:effectLst/>
                          <a:latin typeface="ＭＳ ゴシック" panose="020B0609070205080204" pitchFamily="49" charset="-128"/>
                          <a:ea typeface="ＭＳ ゴシック" panose="020B0609070205080204" pitchFamily="49" charset="-128"/>
                        </a:rPr>
                        <a:t>火</a:t>
                      </a:r>
                      <a:r>
                        <a:rPr lang="en-US" altLang="ja-JP" sz="1000" b="0" i="0" u="none" strike="noStrike" dirty="0" smtClean="0">
                          <a:effectLst/>
                          <a:latin typeface="ＭＳ ゴシック" panose="020B0609070205080204" pitchFamily="49" charset="-128"/>
                          <a:ea typeface="ＭＳ ゴシック" panose="020B0609070205080204" pitchFamily="49" charset="-128"/>
                        </a:rPr>
                        <a:t>)</a:t>
                      </a:r>
                      <a:endParaRPr lang="en-US" altLang="ja-JP" sz="10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10:00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effectLst/>
                          <a:latin typeface="ＭＳ ゴシック" panose="020B0609070205080204" pitchFamily="49" charset="-128"/>
                          <a:ea typeface="ＭＳ ゴシック" panose="020B0609070205080204" pitchFamily="49" charset="-128"/>
                        </a:rPr>
                        <a:t>～</a:t>
                      </a:r>
                    </a:p>
                  </a:txBody>
                  <a:tcPr marL="7392" marR="7392" marT="739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16:00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dirty="0" smtClean="0">
                          <a:effectLst/>
                          <a:latin typeface="ＭＳ ゴシック" panose="020B0609070205080204" pitchFamily="49" charset="-128"/>
                          <a:ea typeface="ＭＳ ゴシック" panose="020B0609070205080204" pitchFamily="49" charset="-128"/>
                        </a:rPr>
                        <a:t>調理実習</a:t>
                      </a:r>
                      <a:r>
                        <a:rPr lang="en-US" altLang="zh-TW" sz="800" b="0" i="0" u="none" strike="noStrike" dirty="0" smtClean="0">
                          <a:effectLst/>
                          <a:latin typeface="ＭＳ ゴシック" panose="020B0609070205080204" pitchFamily="49" charset="-128"/>
                          <a:ea typeface="ＭＳ ゴシック" panose="020B0609070205080204" pitchFamily="49" charset="-128"/>
                        </a:rPr>
                        <a:t>(A</a:t>
                      </a:r>
                      <a:r>
                        <a:rPr lang="ja-JP" altLang="en-US" sz="800" b="0" i="0" u="none" strike="noStrike" dirty="0" smtClean="0">
                          <a:effectLst/>
                          <a:latin typeface="ＭＳ ゴシック" panose="020B0609070205080204" pitchFamily="49" charset="-128"/>
                          <a:ea typeface="ＭＳ ゴシック" panose="020B0609070205080204" pitchFamily="49" charset="-128"/>
                        </a:rPr>
                        <a:t>班</a:t>
                      </a:r>
                      <a:r>
                        <a:rPr lang="en-US" altLang="zh-TW" sz="800" b="0" i="0" u="none" strike="noStrike" dirty="0" smtClean="0">
                          <a:effectLst/>
                          <a:latin typeface="ＭＳ ゴシック" panose="020B0609070205080204" pitchFamily="49" charset="-128"/>
                          <a:ea typeface="ＭＳ ゴシック" panose="020B0609070205080204" pitchFamily="49" charset="-128"/>
                        </a:rPr>
                        <a:t>)</a:t>
                      </a:r>
                    </a:p>
                  </a:txBody>
                  <a:tcPr marL="133060"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900" b="0" i="0" u="none" strike="noStrike" smtClean="0">
                          <a:effectLst/>
                          <a:latin typeface="ＭＳ ゴシック" panose="020B0609070205080204" pitchFamily="49" charset="-128"/>
                          <a:ea typeface="ＭＳ ゴシック" panose="020B0609070205080204" pitchFamily="49" charset="-128"/>
                        </a:rPr>
                        <a:t>外部会場</a:t>
                      </a:r>
                      <a:endParaRPr lang="en-US" altLang="ja-JP" sz="900" b="0" i="0" u="none" strike="noStrike" dirty="0" smtClean="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2876584"/>
                  </a:ext>
                </a:extLst>
              </a:tr>
              <a:tr h="547000">
                <a:tc>
                  <a:txBody>
                    <a:bodyPr/>
                    <a:lstStyle/>
                    <a:p>
                      <a:pPr algn="ctr" fontAlgn="ctr"/>
                      <a:r>
                        <a:rPr lang="en-US" altLang="ja-JP" sz="1000" b="0" i="0" u="none" strike="noStrike" dirty="0" smtClean="0">
                          <a:effectLst/>
                          <a:latin typeface="ＭＳ ゴシック" panose="020B0609070205080204" pitchFamily="49" charset="-128"/>
                          <a:ea typeface="ＭＳ ゴシック" panose="020B0609070205080204" pitchFamily="49" charset="-128"/>
                        </a:rPr>
                        <a:t>7</a:t>
                      </a:r>
                      <a:r>
                        <a:rPr lang="ja-JP" altLang="en-US" sz="1000" b="0" i="0" u="none" strike="noStrike" dirty="0" smtClean="0">
                          <a:effectLst/>
                          <a:latin typeface="ＭＳ ゴシック" panose="020B0609070205080204" pitchFamily="49" charset="-128"/>
                          <a:ea typeface="ＭＳ ゴシック" panose="020B0609070205080204" pitchFamily="49" charset="-128"/>
                        </a:rPr>
                        <a:t>②</a:t>
                      </a:r>
                      <a:endParaRPr lang="en-US" altLang="ja-JP" sz="10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smtClean="0">
                          <a:effectLst/>
                          <a:latin typeface="ＭＳ ゴシック" panose="020B0609070205080204" pitchFamily="49" charset="-128"/>
                          <a:ea typeface="ＭＳ ゴシック" panose="020B0609070205080204" pitchFamily="49" charset="-128"/>
                        </a:rPr>
                        <a:t>2/19(</a:t>
                      </a:r>
                      <a:r>
                        <a:rPr lang="ja-JP" altLang="en-US" sz="1000" b="0" i="0" u="none" strike="noStrike" dirty="0" smtClean="0">
                          <a:effectLst/>
                          <a:latin typeface="ＭＳ ゴシック" panose="020B0609070205080204" pitchFamily="49" charset="-128"/>
                          <a:ea typeface="ＭＳ ゴシック" panose="020B0609070205080204" pitchFamily="49" charset="-128"/>
                        </a:rPr>
                        <a:t>水</a:t>
                      </a:r>
                      <a:r>
                        <a:rPr lang="en-US" altLang="ja-JP" sz="1000" b="0" i="0" u="none" strike="noStrike" dirty="0" smtClean="0">
                          <a:effectLst/>
                          <a:latin typeface="ＭＳ ゴシック" panose="020B0609070205080204" pitchFamily="49" charset="-128"/>
                          <a:ea typeface="ＭＳ ゴシック" panose="020B0609070205080204" pitchFamily="49" charset="-128"/>
                        </a:rPr>
                        <a:t>)</a:t>
                      </a:r>
                      <a:endParaRPr lang="en-US" altLang="ja-JP" sz="10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10:00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effectLst/>
                          <a:latin typeface="ＭＳ ゴシック" panose="020B0609070205080204" pitchFamily="49" charset="-128"/>
                          <a:ea typeface="ＭＳ ゴシック" panose="020B0609070205080204" pitchFamily="49" charset="-128"/>
                        </a:rPr>
                        <a:t>～</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16:00</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dirty="0" smtClean="0">
                          <a:effectLst/>
                          <a:latin typeface="ＭＳ ゴシック" panose="020B0609070205080204" pitchFamily="49" charset="-128"/>
                          <a:ea typeface="ＭＳ ゴシック" panose="020B0609070205080204" pitchFamily="49" charset="-128"/>
                        </a:rPr>
                        <a:t>調理実習</a:t>
                      </a:r>
                      <a:r>
                        <a:rPr lang="en-US" altLang="ja-JP" sz="800" b="0" i="0" u="none" strike="noStrike" dirty="0" smtClean="0">
                          <a:effectLst/>
                          <a:latin typeface="ＭＳ ゴシック" panose="020B0609070205080204" pitchFamily="49" charset="-128"/>
                          <a:ea typeface="ＭＳ ゴシック" panose="020B0609070205080204" pitchFamily="49" charset="-128"/>
                        </a:rPr>
                        <a:t>(B</a:t>
                      </a:r>
                      <a:r>
                        <a:rPr lang="ja-JP" altLang="en-US" sz="800" b="0" i="0" u="none" strike="noStrike" dirty="0" smtClean="0">
                          <a:effectLst/>
                          <a:latin typeface="ＭＳ ゴシック" panose="020B0609070205080204" pitchFamily="49" charset="-128"/>
                          <a:ea typeface="ＭＳ ゴシック" panose="020B0609070205080204" pitchFamily="49" charset="-128"/>
                        </a:rPr>
                        <a:t>班</a:t>
                      </a:r>
                      <a:r>
                        <a:rPr lang="en-US" altLang="ja-JP" sz="800" b="0" i="0" u="none" strike="noStrike" dirty="0" smtClean="0">
                          <a:effectLst/>
                          <a:latin typeface="ＭＳ ゴシック" panose="020B0609070205080204" pitchFamily="49" charset="-128"/>
                          <a:ea typeface="ＭＳ ゴシック" panose="020B0609070205080204" pitchFamily="49" charset="-128"/>
                        </a:rPr>
                        <a:t>)</a:t>
                      </a:r>
                      <a:endParaRPr lang="en-US" altLang="zh-TW" sz="800" b="0" i="0" u="none" strike="noStrike" dirty="0" smtClean="0">
                        <a:effectLst/>
                        <a:latin typeface="ＭＳ ゴシック" panose="020B0609070205080204" pitchFamily="49" charset="-128"/>
                        <a:ea typeface="ＭＳ ゴシック" panose="020B0609070205080204" pitchFamily="49" charset="-128"/>
                      </a:endParaRPr>
                    </a:p>
                  </a:txBody>
                  <a:tcPr marL="133060"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dirty="0"/>
                    </a:p>
                  </a:txBody>
                  <a:tcPr marL="7392" marR="7392" marT="739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2598820"/>
                  </a:ext>
                </a:extLst>
              </a:tr>
              <a:tr h="499011">
                <a:tc rowSpan="2">
                  <a:txBody>
                    <a:bodyPr/>
                    <a:lstStyle/>
                    <a:p>
                      <a:pPr algn="ctr" fontAlgn="ctr"/>
                      <a:r>
                        <a:rPr lang="en-US" altLang="ja-JP" sz="1000" b="0" i="0" u="none" strike="noStrike" dirty="0">
                          <a:effectLst/>
                          <a:latin typeface="ＭＳ ゴシック" panose="020B0609070205080204" pitchFamily="49" charset="-128"/>
                          <a:ea typeface="ＭＳ ゴシック" panose="020B0609070205080204" pitchFamily="49" charset="-128"/>
                        </a:rPr>
                        <a:t>8</a:t>
                      </a:r>
                    </a:p>
                  </a:txBody>
                  <a:tcPr marL="7392" marR="7392" marT="73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1000" b="0" i="0" u="none" strike="noStrike" dirty="0" smtClean="0">
                          <a:effectLst/>
                          <a:latin typeface="ＭＳ ゴシック" panose="020B0609070205080204" pitchFamily="49" charset="-128"/>
                          <a:ea typeface="ＭＳ ゴシック" panose="020B0609070205080204" pitchFamily="49" charset="-128"/>
                        </a:rPr>
                        <a:t>2/20(</a:t>
                      </a:r>
                      <a:r>
                        <a:rPr lang="ja-JP" altLang="en-US" sz="1000" b="0" i="0" u="none" strike="noStrike" dirty="0">
                          <a:effectLst/>
                          <a:latin typeface="ＭＳ ゴシック" panose="020B0609070205080204" pitchFamily="49" charset="-128"/>
                          <a:ea typeface="ＭＳ ゴシック" panose="020B0609070205080204" pitchFamily="49" charset="-128"/>
                        </a:rPr>
                        <a:t>木</a:t>
                      </a:r>
                      <a:r>
                        <a:rPr lang="en-US" altLang="ja-JP" sz="1000" b="0" i="0" u="none" strike="noStrike" dirty="0" smtClean="0">
                          <a:effectLst/>
                          <a:latin typeface="ＭＳ ゴシック" panose="020B0609070205080204" pitchFamily="49" charset="-128"/>
                          <a:ea typeface="ＭＳ ゴシック" panose="020B0609070205080204" pitchFamily="49" charset="-128"/>
                        </a:rPr>
                        <a:t>)</a:t>
                      </a:r>
                      <a:endParaRPr lang="en-US" altLang="ja-JP" sz="10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10:15</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en-US" altLang="ja-JP" sz="900" b="0" i="0" u="none" strike="noStrike" dirty="0" smtClean="0">
                        <a:effectLst/>
                        <a:latin typeface="ＭＳ ゴシック" panose="020B0609070205080204" pitchFamily="49" charset="-128"/>
                        <a:ea typeface="ＭＳ ゴシック" panose="020B0609070205080204" pitchFamily="49" charset="-128"/>
                      </a:endParaRPr>
                    </a:p>
                    <a:p>
                      <a:pPr algn="ctr" fontAlgn="ctr"/>
                      <a:r>
                        <a:rPr lang="ja-JP" altLang="en-US" sz="900" b="0" i="0" u="none" strike="noStrike" dirty="0" smtClean="0">
                          <a:effectLst/>
                          <a:latin typeface="ＭＳ ゴシック" panose="020B0609070205080204" pitchFamily="49" charset="-128"/>
                          <a:ea typeface="ＭＳ ゴシック" panose="020B0609070205080204" pitchFamily="49" charset="-128"/>
                        </a:rPr>
                        <a:t>～</a:t>
                      </a:r>
                      <a:endParaRPr lang="ja-JP" altLang="en-US" sz="900" b="0" i="0" u="none" strike="noStrike" dirty="0">
                        <a:effectLst/>
                        <a:latin typeface="ＭＳ ゴシック" panose="020B0609070205080204" pitchFamily="49" charset="-128"/>
                        <a:ea typeface="ＭＳ ゴシック" panose="020B0609070205080204" pitchFamily="49" charset="-128"/>
                      </a:endParaRPr>
                    </a:p>
                    <a:p>
                      <a:pPr algn="ctr" fontAlgn="ct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a:noFill/>
                    </a:lnL>
                    <a:lnR>
                      <a:noFill/>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endParaRPr lang="en-US" altLang="ja-JP" sz="900" b="0" i="0" u="none" strike="noStrike" dirty="0" smtClean="0">
                        <a:effectLst/>
                        <a:latin typeface="ＭＳ ゴシック" panose="020B0609070205080204" pitchFamily="49" charset="-128"/>
                        <a:ea typeface="ＭＳ ゴシック" panose="020B0609070205080204" pitchFamily="49" charset="-128"/>
                      </a:endParaRPr>
                    </a:p>
                    <a:p>
                      <a:pPr algn="l"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12:00</a:t>
                      </a:r>
                      <a:endParaRPr lang="en-US" altLang="ja-JP" sz="900" b="0" i="0" u="none" strike="noStrike" dirty="0">
                        <a:effectLst/>
                        <a:latin typeface="ＭＳ ゴシック" panose="020B0609070205080204" pitchFamily="49" charset="-128"/>
                        <a:ea typeface="ＭＳ ゴシック" panose="020B0609070205080204" pitchFamily="49" charset="-128"/>
                      </a:endParaRPr>
                    </a:p>
                    <a:p>
                      <a:pPr algn="l" fontAlgn="ctr"/>
                      <a:endParaRPr lang="en-US" altLang="ja-JP" sz="900" b="0" i="0" u="none" strike="noStrike" dirty="0" smtClean="0">
                        <a:effectLst/>
                        <a:latin typeface="ＭＳ ゴシック" panose="020B0609070205080204" pitchFamily="49" charset="-128"/>
                        <a:ea typeface="ＭＳ ゴシック" panose="020B0609070205080204" pitchFamily="49" charset="-128"/>
                      </a:endParaRPr>
                    </a:p>
                  </a:txBody>
                  <a:tcPr marL="7392" marR="7392" marT="739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effectLst/>
                          <a:latin typeface="ＭＳ ゴシック" panose="020B0609070205080204" pitchFamily="49" charset="-128"/>
                          <a:ea typeface="ＭＳ ゴシック" panose="020B0609070205080204" pitchFamily="49" charset="-128"/>
                        </a:rPr>
                        <a:t>修了式</a:t>
                      </a:r>
                      <a:endParaRPr lang="en-US" altLang="zh-TW" sz="900" b="0" i="0" u="none" strike="noStrike" dirty="0" smtClean="0">
                        <a:effectLst/>
                        <a:latin typeface="ＭＳ ゴシック" panose="020B0609070205080204" pitchFamily="49" charset="-128"/>
                        <a:ea typeface="ＭＳ ゴシック" panose="020B0609070205080204" pitchFamily="49" charset="-128"/>
                      </a:endParaRPr>
                    </a:p>
                  </a:txBody>
                  <a:tcPr marL="133060" marR="7392" marT="73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r>
                        <a:rPr kumimoji="1" lang="ja-JP" altLang="en-US" sz="900" dirty="0" smtClean="0">
                          <a:latin typeface="ＭＳ ゴシック" panose="020B0609070205080204" pitchFamily="49" charset="-128"/>
                          <a:ea typeface="ＭＳ ゴシック" panose="020B0609070205080204" pitchFamily="49" charset="-128"/>
                        </a:rPr>
                        <a:t>東京しごとセンター</a:t>
                      </a:r>
                      <a:endParaRPr kumimoji="1" lang="ja-JP" altLang="en-US" sz="900" dirty="0">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2997823"/>
                  </a:ext>
                </a:extLst>
              </a:tr>
              <a:tr h="499011">
                <a:tc vMerge="1">
                  <a:txBody>
                    <a:bodyPr/>
                    <a:lstStyle/>
                    <a:p>
                      <a:endParaRPr kumimoji="1" lang="ja-JP" altLang="en-US"/>
                    </a:p>
                  </a:txBody>
                  <a:tcPr/>
                </a:tc>
                <a:tc vMerge="1">
                  <a:txBody>
                    <a:bodyPr/>
                    <a:lstStyle/>
                    <a:p>
                      <a:endParaRPr kumimoji="1" lang="ja-JP" altLang="en-US"/>
                    </a:p>
                  </a:txBody>
                  <a:tcPr/>
                </a:tc>
                <a:tc>
                  <a:txBody>
                    <a:bodyPr/>
                    <a:lstStyle/>
                    <a:p>
                      <a:pPr algn="r"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13:00</a:t>
                      </a:r>
                      <a:r>
                        <a:rPr lang="ja-JP" altLang="en-US" sz="900" b="0" i="0" u="none" strike="noStrike" dirty="0" smtClean="0">
                          <a:effectLst/>
                          <a:latin typeface="ＭＳ ゴシック" panose="020B0609070205080204" pitchFamily="49" charset="-128"/>
                          <a:ea typeface="ＭＳ ゴシック" panose="020B0609070205080204" pitchFamily="49" charset="-128"/>
                        </a:rPr>
                        <a:t>　</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rgbClr val="000000"/>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900" b="0" i="0" u="none" strike="noStrike" smtClean="0">
                          <a:effectLst/>
                          <a:latin typeface="ＭＳ ゴシック" panose="020B0609070205080204" pitchFamily="49" charset="-128"/>
                          <a:ea typeface="ＭＳ ゴシック" panose="020B0609070205080204" pitchFamily="49" charset="-128"/>
                        </a:rPr>
                        <a:t>～ </a:t>
                      </a:r>
                      <a:r>
                        <a:rPr lang="en-US" altLang="ja-JP" sz="900" b="0" i="0" u="none" strike="noStrike" smtClean="0">
                          <a:effectLst/>
                          <a:latin typeface="ＭＳ ゴシック" panose="020B0609070205080204" pitchFamily="49" charset="-128"/>
                          <a:ea typeface="ＭＳ ゴシック" panose="020B0609070205080204" pitchFamily="49" charset="-128"/>
                        </a:rPr>
                        <a:t>16:00</a:t>
                      </a:r>
                      <a:endParaRPr lang="ja-JP" altLang="en-US"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smtClean="0">
                          <a:effectLst/>
                          <a:latin typeface="ＭＳ ゴシック" panose="020B0609070205080204" pitchFamily="49" charset="-128"/>
                          <a:ea typeface="ＭＳ ゴシック" panose="020B0609070205080204" pitchFamily="49" charset="-128"/>
                        </a:rPr>
                        <a:t>合同面接会</a:t>
                      </a:r>
                      <a:endParaRPr lang="en-US" altLang="zh-TW" sz="900" b="0" i="0" u="none" strike="noStrike" dirty="0" smtClean="0">
                        <a:effectLst/>
                        <a:latin typeface="ＭＳ ゴシック" panose="020B0609070205080204" pitchFamily="49" charset="-128"/>
                        <a:ea typeface="ＭＳ ゴシック" panose="020B0609070205080204" pitchFamily="49" charset="-128"/>
                      </a:endParaRPr>
                    </a:p>
                  </a:txBody>
                  <a:tcPr marL="133060" marR="7392" marT="7392"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922045647"/>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2741012374"/>
              </p:ext>
            </p:extLst>
          </p:nvPr>
        </p:nvGraphicFramePr>
        <p:xfrm>
          <a:off x="5156265" y="651975"/>
          <a:ext cx="1803014" cy="737751"/>
        </p:xfrm>
        <a:graphic>
          <a:graphicData uri="http://schemas.openxmlformats.org/drawingml/2006/table">
            <a:tbl>
              <a:tblPr/>
              <a:tblGrid>
                <a:gridCol w="1803014">
                  <a:extLst>
                    <a:ext uri="{9D8B030D-6E8A-4147-A177-3AD203B41FA5}">
                      <a16:colId xmlns:a16="http://schemas.microsoft.com/office/drawing/2014/main" val="4278775389"/>
                    </a:ext>
                  </a:extLst>
                </a:gridCol>
              </a:tblGrid>
              <a:tr h="245917">
                <a:tc>
                  <a:txBody>
                    <a:bodyPr/>
                    <a:lstStyle/>
                    <a:p>
                      <a:pPr algn="ctr" fontAlgn="ctr"/>
                      <a:r>
                        <a:rPr lang="ja-JP" altLang="en-US" sz="900" b="0" i="0" u="none" strike="noStrike" dirty="0">
                          <a:solidFill>
                            <a:schemeClr val="tx1"/>
                          </a:solidFill>
                          <a:effectLst/>
                          <a:latin typeface="ＭＳ ゴシック" panose="020B0609070205080204" pitchFamily="49" charset="-128"/>
                          <a:ea typeface="ＭＳ ゴシック" panose="020B0609070205080204" pitchFamily="49" charset="-128"/>
                        </a:rPr>
                        <a:t>面接選考会</a:t>
                      </a:r>
                    </a:p>
                  </a:txBody>
                  <a:tcPr marL="7392" marR="7392" marT="73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8644E"/>
                    </a:solidFill>
                  </a:tcPr>
                </a:tc>
                <a:extLst>
                  <a:ext uri="{0D108BD9-81ED-4DB2-BD59-A6C34878D82A}">
                    <a16:rowId xmlns:a16="http://schemas.microsoft.com/office/drawing/2014/main" val="3988936820"/>
                  </a:ext>
                </a:extLst>
              </a:tr>
              <a:tr h="245917">
                <a:tc>
                  <a:txBody>
                    <a:bodyPr/>
                    <a:lstStyle/>
                    <a:p>
                      <a:pPr algn="ctr" fontAlgn="ctr"/>
                      <a:r>
                        <a:rPr lang="en-US" altLang="ja-JP" sz="900" b="0" i="0" u="none" strike="noStrike" dirty="0" smtClean="0">
                          <a:effectLst/>
                          <a:latin typeface="ＭＳ ゴシック" panose="020B0609070205080204" pitchFamily="49" charset="-128"/>
                          <a:ea typeface="ＭＳ ゴシック" panose="020B0609070205080204" pitchFamily="49" charset="-128"/>
                        </a:rPr>
                        <a:t>1</a:t>
                      </a:r>
                      <a:r>
                        <a:rPr lang="ja-JP" altLang="en-US" sz="900" b="0" i="0" u="none" strike="noStrike" dirty="0" smtClean="0">
                          <a:effectLst/>
                          <a:latin typeface="ＭＳ ゴシック" panose="020B0609070205080204" pitchFamily="49" charset="-128"/>
                          <a:ea typeface="ＭＳ ゴシック" panose="020B0609070205080204" pitchFamily="49" charset="-128"/>
                        </a:rPr>
                        <a:t>月</a:t>
                      </a:r>
                      <a:r>
                        <a:rPr lang="en-US" altLang="ja-JP" sz="900" b="0" i="0" u="none" strike="noStrike" dirty="0" smtClean="0">
                          <a:effectLst/>
                          <a:latin typeface="ＭＳ ゴシック" panose="020B0609070205080204" pitchFamily="49" charset="-128"/>
                          <a:ea typeface="ＭＳ ゴシック" panose="020B0609070205080204" pitchFamily="49" charset="-128"/>
                        </a:rPr>
                        <a:t>20</a:t>
                      </a:r>
                      <a:r>
                        <a:rPr lang="ja-JP" altLang="en-US" sz="900" b="0" i="0" u="none" strike="noStrike" dirty="0" smtClean="0">
                          <a:effectLst/>
                          <a:latin typeface="ＭＳ ゴシック" panose="020B0609070205080204" pitchFamily="49" charset="-128"/>
                          <a:ea typeface="ＭＳ ゴシック" panose="020B0609070205080204" pitchFamily="49" charset="-128"/>
                        </a:rPr>
                        <a:t>日</a:t>
                      </a:r>
                      <a:r>
                        <a:rPr lang="en-US" altLang="ja-JP" sz="900" b="0" i="0" u="none" strike="noStrike" dirty="0" smtClean="0">
                          <a:effectLst/>
                          <a:latin typeface="ＭＳ ゴシック" panose="020B0609070205080204" pitchFamily="49" charset="-128"/>
                          <a:ea typeface="ＭＳ ゴシック" panose="020B0609070205080204" pitchFamily="49" charset="-128"/>
                        </a:rPr>
                        <a:t>(</a:t>
                      </a:r>
                      <a:r>
                        <a:rPr lang="ja-JP" altLang="en-US" sz="900" b="0" i="0" u="none" strike="noStrike" dirty="0" smtClean="0">
                          <a:effectLst/>
                          <a:latin typeface="ＭＳ ゴシック" panose="020B0609070205080204" pitchFamily="49" charset="-128"/>
                          <a:ea typeface="ＭＳ ゴシック" panose="020B0609070205080204" pitchFamily="49" charset="-128"/>
                        </a:rPr>
                        <a:t>月</a:t>
                      </a:r>
                      <a:r>
                        <a:rPr lang="en-US" altLang="ja-JP" sz="900" b="0" i="0" u="none" strike="noStrike" dirty="0" smtClean="0">
                          <a:effectLst/>
                          <a:latin typeface="ＭＳ ゴシック" panose="020B0609070205080204" pitchFamily="49" charset="-128"/>
                          <a:ea typeface="ＭＳ ゴシック" panose="020B0609070205080204" pitchFamily="49" charset="-128"/>
                        </a:rPr>
                        <a:t>)</a:t>
                      </a:r>
                      <a:endParaRPr lang="en-US" altLang="ja-JP" sz="900" b="0" i="0" u="none" strike="noStrike" dirty="0">
                        <a:effectLst/>
                        <a:latin typeface="ＭＳ ゴシック" panose="020B0609070205080204" pitchFamily="49" charset="-128"/>
                        <a:ea typeface="ＭＳ ゴシック" panose="020B0609070205080204" pitchFamily="49" charset="-128"/>
                      </a:endParaRPr>
                    </a:p>
                  </a:txBody>
                  <a:tcPr marL="7392" marR="7392" marT="73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014757"/>
                  </a:ext>
                </a:extLst>
              </a:tr>
              <a:tr h="245917">
                <a:tc>
                  <a:txBody>
                    <a:bodyPr/>
                    <a:lstStyle/>
                    <a:p>
                      <a:pPr algn="ctr" fontAlgn="ctr"/>
                      <a:r>
                        <a:rPr lang="ja-JP" altLang="en-US" sz="900" b="0" i="0" u="none" strike="noStrike" dirty="0">
                          <a:effectLst/>
                          <a:latin typeface="ＭＳ ゴシック" panose="020B0609070205080204" pitchFamily="49" charset="-128"/>
                          <a:ea typeface="ＭＳ ゴシック" panose="020B0609070205080204" pitchFamily="49" charset="-128"/>
                        </a:rPr>
                        <a:t>東京しごとセンター</a:t>
                      </a:r>
                    </a:p>
                  </a:txBody>
                  <a:tcPr marL="7392" marR="7392" marT="73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9356310"/>
                  </a:ext>
                </a:extLst>
              </a:tr>
            </a:tbl>
          </a:graphicData>
        </a:graphic>
      </p:graphicFrame>
      <p:sp>
        <p:nvSpPr>
          <p:cNvPr id="6" name="テキスト ボックス 5"/>
          <p:cNvSpPr txBox="1"/>
          <p:nvPr/>
        </p:nvSpPr>
        <p:spPr>
          <a:xfrm>
            <a:off x="690879" y="9401175"/>
            <a:ext cx="6245553" cy="1015663"/>
          </a:xfrm>
          <a:prstGeom prst="rect">
            <a:avLst/>
          </a:prstGeom>
          <a:noFill/>
        </p:spPr>
        <p:txBody>
          <a:bodyPr wrap="square" rtlCol="0">
            <a:spAutoFit/>
          </a:bodyPr>
          <a:lstStyle/>
          <a:p>
            <a:pPr fontAlgn="ctr"/>
            <a:r>
              <a:rPr kumimoji="1" lang="ja-JP" altLang="en-US" sz="1200" dirty="0" smtClean="0"/>
              <a:t>○</a:t>
            </a: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昼休み</a:t>
            </a:r>
            <a:r>
              <a:rPr lang="ja-JP" altLang="en-US" sz="1200" dirty="0">
                <a:latin typeface="メイリオ" panose="020B0604030504040204" pitchFamily="50" charset="-128"/>
                <a:ea typeface="メイリオ" panose="020B0604030504040204" pitchFamily="50" charset="-128"/>
              </a:rPr>
              <a:t>：原則として</a:t>
            </a:r>
            <a:r>
              <a:rPr lang="en-US" altLang="ja-JP" sz="1200" dirty="0">
                <a:latin typeface="メイリオ" panose="020B0604030504040204" pitchFamily="50" charset="-128"/>
                <a:ea typeface="メイリオ" panose="020B0604030504040204" pitchFamily="50" charset="-128"/>
              </a:rPr>
              <a:t>12</a:t>
            </a: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00</a:t>
            </a:r>
            <a:r>
              <a:rPr lang="ja-JP" altLang="en-US" sz="1200" dirty="0">
                <a:latin typeface="メイリオ" panose="020B0604030504040204" pitchFamily="50" charset="-128"/>
                <a:ea typeface="メイリオ" panose="020B0604030504040204" pitchFamily="50" charset="-128"/>
              </a:rPr>
              <a:t>から</a:t>
            </a:r>
            <a:r>
              <a:rPr lang="en-US" altLang="ja-JP" sz="1200" dirty="0">
                <a:latin typeface="メイリオ" panose="020B0604030504040204" pitchFamily="50" charset="-128"/>
                <a:ea typeface="メイリオ" panose="020B0604030504040204" pitchFamily="50" charset="-128"/>
              </a:rPr>
              <a:t>13</a:t>
            </a: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00</a:t>
            </a:r>
            <a:r>
              <a:rPr lang="ja-JP" altLang="en-US" sz="1200" dirty="0">
                <a:latin typeface="メイリオ" panose="020B0604030504040204" pitchFamily="50" charset="-128"/>
                <a:ea typeface="メイリオ" panose="020B0604030504040204" pitchFamily="50" charset="-128"/>
              </a:rPr>
              <a:t>までです。</a:t>
            </a:r>
            <a:endParaRPr lang="en-US" altLang="ja-JP" sz="1200" dirty="0">
              <a:latin typeface="メイリオ" panose="020B0604030504040204" pitchFamily="50" charset="-128"/>
              <a:ea typeface="メイリオ" panose="020B0604030504040204" pitchFamily="50" charset="-128"/>
            </a:endParaRPr>
          </a:p>
          <a:p>
            <a:pPr fontAlgn="ctr"/>
            <a:endParaRPr lang="en-US" altLang="ja-JP" sz="1200" dirty="0">
              <a:latin typeface="メイリオ" panose="020B0604030504040204" pitchFamily="50" charset="-128"/>
              <a:ea typeface="メイリオ" panose="020B0604030504040204" pitchFamily="50" charset="-128"/>
            </a:endParaRPr>
          </a:p>
          <a:p>
            <a:pPr fontAlgn="ct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18</a:t>
            </a:r>
            <a:r>
              <a:rPr lang="ja-JP" altLang="en-US" sz="1200" dirty="0">
                <a:latin typeface="メイリオ" panose="020B0604030504040204" pitchFamily="50" charset="-128"/>
                <a:ea typeface="メイリオ" panose="020B0604030504040204" pitchFamily="50" charset="-128"/>
              </a:rPr>
              <a:t>日・</a:t>
            </a:r>
            <a:r>
              <a:rPr lang="en-US" altLang="ja-JP" sz="1200" dirty="0">
                <a:latin typeface="メイリオ" panose="020B0604030504040204" pitchFamily="50" charset="-128"/>
                <a:ea typeface="メイリオ" panose="020B0604030504040204" pitchFamily="50" charset="-128"/>
              </a:rPr>
              <a:t>19</a:t>
            </a:r>
            <a:r>
              <a:rPr lang="ja-JP" altLang="en-US" sz="1200" dirty="0">
                <a:latin typeface="メイリオ" panose="020B0604030504040204" pitchFamily="50" charset="-128"/>
                <a:ea typeface="メイリオ" panose="020B0604030504040204" pitchFamily="50" charset="-128"/>
              </a:rPr>
              <a:t>日はどちらか</a:t>
            </a:r>
            <a:r>
              <a:rPr lang="en-US" altLang="ja-JP" sz="1200" dirty="0">
                <a:latin typeface="メイリオ" panose="020B0604030504040204" pitchFamily="50" charset="-128"/>
                <a:ea typeface="メイリオ" panose="020B0604030504040204" pitchFamily="50" charset="-128"/>
              </a:rPr>
              <a:t>1</a:t>
            </a:r>
            <a:r>
              <a:rPr lang="ja-JP" altLang="en-US" sz="1200" dirty="0">
                <a:latin typeface="メイリオ" panose="020B0604030504040204" pitchFamily="50" charset="-128"/>
                <a:ea typeface="メイリオ" panose="020B0604030504040204" pitchFamily="50" charset="-128"/>
              </a:rPr>
              <a:t>回の受講となります。なお、日にちは選べません。</a:t>
            </a:r>
            <a:endParaRPr lang="en-US" altLang="ja-JP" sz="1200" dirty="0">
              <a:latin typeface="メイリオ" panose="020B0604030504040204" pitchFamily="50" charset="-128"/>
              <a:ea typeface="メイリオ" panose="020B0604030504040204" pitchFamily="50" charset="-128"/>
            </a:endParaRPr>
          </a:p>
          <a:p>
            <a:pPr fontAlgn="ctr"/>
            <a:endParaRPr lang="en-US" altLang="ja-JP" sz="1200" dirty="0">
              <a:latin typeface="メイリオ" panose="020B0604030504040204" pitchFamily="50" charset="-128"/>
              <a:ea typeface="メイリオ" panose="020B0604030504040204" pitchFamily="50" charset="-128"/>
            </a:endParaRPr>
          </a:p>
          <a:p>
            <a:pPr fontAlgn="ctr"/>
            <a:r>
              <a:rPr lang="ja-JP" altLang="en-US" sz="1200" dirty="0">
                <a:latin typeface="メイリオ" panose="020B0604030504040204" pitchFamily="50" charset="-128"/>
                <a:ea typeface="メイリオ" panose="020B0604030504040204" pitchFamily="50" charset="-128"/>
              </a:rPr>
              <a:t>○都合により、日程などが変更になる場合がございます</a:t>
            </a:r>
            <a:endParaRPr kumimoji="1" lang="ja-JP" altLang="en-US" sz="1200" dirty="0"/>
          </a:p>
        </p:txBody>
      </p:sp>
    </p:spTree>
    <p:extLst>
      <p:ext uri="{BB962C8B-B14F-4D97-AF65-F5344CB8AC3E}">
        <p14:creationId xmlns:p14="http://schemas.microsoft.com/office/powerpoint/2010/main" val="151306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20">
            <a:extLst>
              <a:ext uri="{FF2B5EF4-FFF2-40B4-BE49-F238E27FC236}">
                <a16:creationId xmlns:a16="http://schemas.microsoft.com/office/drawing/2014/main" id="{86025B61-8535-43A8-9B4E-7145F08E3233}"/>
              </a:ext>
            </a:extLst>
          </p:cNvPr>
          <p:cNvSpPr txBox="1"/>
          <p:nvPr/>
        </p:nvSpPr>
        <p:spPr>
          <a:xfrm>
            <a:off x="285816" y="3095234"/>
            <a:ext cx="7029383" cy="2461125"/>
          </a:xfrm>
          <a:prstGeom prst="rect">
            <a:avLst/>
          </a:prstGeom>
          <a:solidFill>
            <a:srgbClr val="FAF8EA"/>
          </a:solidFill>
          <a:ln w="38100">
            <a:noFill/>
          </a:ln>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kumimoji="1" lang="en-US" altLang="ja-JP" sz="1500" b="0" dirty="0">
              <a:latin typeface="メイリオ" panose="020B0604030504040204" pitchFamily="50" charset="-128"/>
              <a:ea typeface="メイリオ" panose="020B0604030504040204" pitchFamily="50" charset="-128"/>
            </a:endParaRPr>
          </a:p>
          <a:p>
            <a:pPr algn="l">
              <a:lnSpc>
                <a:spcPts val="2200"/>
              </a:lnSpc>
              <a:spcAft>
                <a:spcPts val="600"/>
              </a:spcAft>
            </a:pPr>
            <a:r>
              <a:rPr kumimoji="1" lang="ja-JP" altLang="en-US" sz="1500" dirty="0" smtClean="0">
                <a:latin typeface="メイリオ" panose="020B0604030504040204" pitchFamily="50" charset="-128"/>
                <a:ea typeface="メイリオ" panose="020B0604030504040204" pitchFamily="50" charset="-128"/>
              </a:rPr>
              <a:t>下記の３つの条件を全て満たす方が対象です。</a:t>
            </a:r>
            <a:endParaRPr kumimoji="1" lang="en-US" altLang="ja-JP" sz="1500" dirty="0" smtClean="0">
              <a:latin typeface="メイリオ" panose="020B0604030504040204" pitchFamily="50" charset="-128"/>
              <a:ea typeface="メイリオ" panose="020B0604030504040204" pitchFamily="50" charset="-128"/>
            </a:endParaRPr>
          </a:p>
          <a:p>
            <a:pPr algn="l">
              <a:lnSpc>
                <a:spcPts val="2200"/>
              </a:lnSpc>
            </a:pPr>
            <a:r>
              <a:rPr kumimoji="1" lang="ja-JP" altLang="en-US" sz="1500" dirty="0" smtClean="0">
                <a:latin typeface="メイリオ" panose="020B0604030504040204" pitchFamily="50" charset="-128"/>
                <a:ea typeface="メイリオ" panose="020B0604030504040204" pitchFamily="50" charset="-128"/>
              </a:rPr>
              <a:t>①</a:t>
            </a:r>
            <a:r>
              <a:rPr kumimoji="1" lang="ja-JP" altLang="en-US" sz="1500" dirty="0">
                <a:latin typeface="メイリオ" panose="020B0604030504040204" pitchFamily="50" charset="-128"/>
                <a:ea typeface="メイリオ" panose="020B0604030504040204" pitchFamily="50" charset="-128"/>
              </a:rPr>
              <a:t>年齢が</a:t>
            </a:r>
            <a:r>
              <a:rPr kumimoji="1" lang="en-US" altLang="ja-JP" sz="1500" dirty="0">
                <a:solidFill>
                  <a:srgbClr val="E75C45"/>
                </a:solidFill>
                <a:latin typeface="メイリオ" panose="020B0604030504040204" pitchFamily="50" charset="-128"/>
                <a:ea typeface="メイリオ" panose="020B0604030504040204" pitchFamily="50" charset="-128"/>
              </a:rPr>
              <a:t>55</a:t>
            </a:r>
            <a:r>
              <a:rPr kumimoji="1" lang="ja-JP" altLang="en-US" sz="1500" dirty="0">
                <a:solidFill>
                  <a:srgbClr val="E75C45"/>
                </a:solidFill>
                <a:latin typeface="メイリオ" panose="020B0604030504040204" pitchFamily="50" charset="-128"/>
                <a:ea typeface="メイリオ" panose="020B0604030504040204" pitchFamily="50" charset="-128"/>
              </a:rPr>
              <a:t>歳以上</a:t>
            </a:r>
            <a:r>
              <a:rPr kumimoji="1" lang="ja-JP" altLang="en-US" sz="1500" dirty="0">
                <a:latin typeface="メイリオ" panose="020B0604030504040204" pitchFamily="50" charset="-128"/>
                <a:ea typeface="メイリオ" panose="020B0604030504040204" pitchFamily="50" charset="-128"/>
              </a:rPr>
              <a:t>で、講習修了後</a:t>
            </a:r>
            <a:r>
              <a:rPr kumimoji="1" lang="ja-JP" altLang="en-US" sz="1500" dirty="0" smtClean="0">
                <a:latin typeface="メイリオ" panose="020B0604030504040204" pitchFamily="50" charset="-128"/>
                <a:ea typeface="メイリオ" panose="020B0604030504040204" pitchFamily="50" charset="-128"/>
              </a:rPr>
              <a:t>に</a:t>
            </a:r>
            <a:r>
              <a:rPr kumimoji="1" lang="ja-JP" altLang="en-US" sz="1500" dirty="0" smtClean="0">
                <a:solidFill>
                  <a:srgbClr val="E75C45"/>
                </a:solidFill>
                <a:latin typeface="メイリオ" panose="020B0604030504040204" pitchFamily="50" charset="-128"/>
                <a:ea typeface="メイリオ" panose="020B0604030504040204" pitchFamily="50" charset="-128"/>
              </a:rPr>
              <a:t>調理業務アシスタント</a:t>
            </a:r>
            <a:endParaRPr kumimoji="1" lang="en-US" altLang="ja-JP" sz="1500" dirty="0" smtClean="0">
              <a:solidFill>
                <a:srgbClr val="E75C45"/>
              </a:solidFill>
              <a:latin typeface="メイリオ" panose="020B0604030504040204" pitchFamily="50" charset="-128"/>
              <a:ea typeface="メイリオ" panose="020B0604030504040204" pitchFamily="50" charset="-128"/>
            </a:endParaRPr>
          </a:p>
          <a:p>
            <a:pPr algn="l">
              <a:lnSpc>
                <a:spcPts val="2200"/>
              </a:lnSpc>
            </a:pPr>
            <a:r>
              <a:rPr kumimoji="1" lang="ja-JP" altLang="en-US" sz="1500" dirty="0">
                <a:solidFill>
                  <a:srgbClr val="3FA2C1"/>
                </a:solidFill>
                <a:latin typeface="メイリオ" panose="020B0604030504040204" pitchFamily="50" charset="-128"/>
                <a:ea typeface="メイリオ" panose="020B0604030504040204" pitchFamily="50" charset="-128"/>
              </a:rPr>
              <a:t>　</a:t>
            </a:r>
            <a:r>
              <a:rPr kumimoji="1" lang="ja-JP" altLang="en-US" sz="1500" dirty="0" smtClean="0">
                <a:latin typeface="メイリオ" panose="020B0604030504040204" pitchFamily="50" charset="-128"/>
                <a:ea typeface="メイリオ" panose="020B0604030504040204" pitchFamily="50" charset="-128"/>
              </a:rPr>
              <a:t>として協働</a:t>
            </a:r>
            <a:r>
              <a:rPr kumimoji="1" lang="ja-JP" altLang="en-US" sz="1500" dirty="0">
                <a:latin typeface="メイリオ" panose="020B0604030504040204" pitchFamily="50" charset="-128"/>
                <a:ea typeface="メイリオ" panose="020B0604030504040204" pitchFamily="50" charset="-128"/>
              </a:rPr>
              <a:t>関係団体加盟の</a:t>
            </a:r>
            <a:r>
              <a:rPr kumimoji="1" lang="ja-JP" altLang="en-US" sz="1500" dirty="0" smtClean="0">
                <a:latin typeface="メイリオ" panose="020B0604030504040204" pitchFamily="50" charset="-128"/>
                <a:ea typeface="メイリオ" panose="020B0604030504040204" pitchFamily="50" charset="-128"/>
              </a:rPr>
              <a:t>都内企業</a:t>
            </a:r>
            <a:r>
              <a:rPr kumimoji="1" lang="ja-JP" altLang="en-US" sz="1500" dirty="0">
                <a:latin typeface="メイリオ" panose="020B0604030504040204" pitchFamily="50" charset="-128"/>
                <a:ea typeface="メイリオ" panose="020B0604030504040204" pitchFamily="50" charset="-128"/>
              </a:rPr>
              <a:t>へ</a:t>
            </a:r>
            <a:r>
              <a:rPr kumimoji="1" lang="ja-JP" altLang="en-US" sz="1500" dirty="0">
                <a:solidFill>
                  <a:srgbClr val="E75C45"/>
                </a:solidFill>
                <a:latin typeface="メイリオ" panose="020B0604030504040204" pitchFamily="50" charset="-128"/>
                <a:ea typeface="メイリオ" panose="020B0604030504040204" pitchFamily="50" charset="-128"/>
              </a:rPr>
              <a:t>就職を希望する方</a:t>
            </a:r>
            <a:r>
              <a:rPr kumimoji="1" lang="ja-JP" altLang="en-US" sz="1500" dirty="0">
                <a:latin typeface="メイリオ" panose="020B0604030504040204" pitchFamily="50" charset="-128"/>
                <a:ea typeface="メイリオ" panose="020B0604030504040204" pitchFamily="50" charset="-128"/>
              </a:rPr>
              <a:t>。</a:t>
            </a:r>
            <a:endParaRPr kumimoji="1" lang="en-US" altLang="ja-JP" sz="1500" dirty="0">
              <a:latin typeface="メイリオ" panose="020B0604030504040204" pitchFamily="50" charset="-128"/>
              <a:ea typeface="メイリオ" panose="020B0604030504040204" pitchFamily="50" charset="-128"/>
            </a:endParaRPr>
          </a:p>
          <a:p>
            <a:pPr algn="l">
              <a:lnSpc>
                <a:spcPts val="2200"/>
              </a:lnSpc>
            </a:pPr>
            <a:r>
              <a:rPr kumimoji="1" lang="ja-JP" altLang="en-US" sz="1500" dirty="0">
                <a:latin typeface="メイリオ" panose="020B0604030504040204" pitchFamily="50" charset="-128"/>
                <a:ea typeface="メイリオ" panose="020B0604030504040204" pitchFamily="50" charset="-128"/>
              </a:rPr>
              <a:t>　（</a:t>
            </a:r>
            <a:r>
              <a:rPr kumimoji="1" lang="en-US" altLang="ja-JP" sz="1500" dirty="0">
                <a:latin typeface="メイリオ" panose="020B0604030504040204" pitchFamily="50" charset="-128"/>
                <a:ea typeface="メイリオ" panose="020B0604030504040204" pitchFamily="50" charset="-128"/>
              </a:rPr>
              <a:t>※</a:t>
            </a:r>
            <a:r>
              <a:rPr kumimoji="1" lang="ja-JP" altLang="en-US" sz="1500" dirty="0">
                <a:latin typeface="メイリオ" panose="020B0604030504040204" pitchFamily="50" charset="-128"/>
                <a:ea typeface="メイリオ" panose="020B0604030504040204" pitchFamily="50" charset="-128"/>
              </a:rPr>
              <a:t>該当コースの修了日までに</a:t>
            </a:r>
            <a:r>
              <a:rPr kumimoji="1" lang="en-US" altLang="ja-JP" sz="1500" dirty="0">
                <a:latin typeface="メイリオ" panose="020B0604030504040204" pitchFamily="50" charset="-128"/>
                <a:ea typeface="メイリオ" panose="020B0604030504040204" pitchFamily="50" charset="-128"/>
              </a:rPr>
              <a:t>55</a:t>
            </a:r>
            <a:r>
              <a:rPr kumimoji="1" lang="ja-JP" altLang="en-US" sz="1500" dirty="0">
                <a:latin typeface="メイリオ" panose="020B0604030504040204" pitchFamily="50" charset="-128"/>
                <a:ea typeface="メイリオ" panose="020B0604030504040204" pitchFamily="50" charset="-128"/>
              </a:rPr>
              <a:t>歳以上になる方も含む）</a:t>
            </a:r>
            <a:endParaRPr kumimoji="1" lang="en-US" altLang="ja-JP" sz="1500" dirty="0">
              <a:latin typeface="メイリオ" panose="020B0604030504040204" pitchFamily="50" charset="-128"/>
              <a:ea typeface="メイリオ" panose="020B0604030504040204" pitchFamily="50" charset="-128"/>
            </a:endParaRPr>
          </a:p>
          <a:p>
            <a:pPr algn="l">
              <a:lnSpc>
                <a:spcPts val="2200"/>
              </a:lnSpc>
            </a:pPr>
            <a:r>
              <a:rPr kumimoji="1" lang="ja-JP" altLang="en-US" sz="1500" dirty="0">
                <a:latin typeface="メイリオ" panose="020B0604030504040204" pitchFamily="50" charset="-128"/>
                <a:ea typeface="メイリオ" panose="020B0604030504040204" pitchFamily="50" charset="-128"/>
              </a:rPr>
              <a:t>②講習を</a:t>
            </a:r>
            <a:r>
              <a:rPr kumimoji="1" lang="ja-JP" altLang="en-US" sz="1500" dirty="0">
                <a:solidFill>
                  <a:srgbClr val="E75C45"/>
                </a:solidFill>
                <a:latin typeface="メイリオ" panose="020B0604030504040204" pitchFamily="50" charset="-128"/>
                <a:ea typeface="メイリオ" panose="020B0604030504040204" pitchFamily="50" charset="-128"/>
              </a:rPr>
              <a:t>全日程出席できる方</a:t>
            </a:r>
            <a:r>
              <a:rPr kumimoji="1" lang="ja-JP" altLang="en-US" sz="1500" dirty="0">
                <a:latin typeface="メイリオ" panose="020B0604030504040204" pitchFamily="50" charset="-128"/>
                <a:ea typeface="メイリオ" panose="020B0604030504040204" pitchFamily="50" charset="-128"/>
              </a:rPr>
              <a:t>。</a:t>
            </a:r>
            <a:endParaRPr kumimoji="1" lang="en-US" altLang="ja-JP" sz="1500" dirty="0">
              <a:latin typeface="メイリオ" panose="020B0604030504040204" pitchFamily="50" charset="-128"/>
              <a:ea typeface="メイリオ" panose="020B0604030504040204" pitchFamily="50" charset="-128"/>
            </a:endParaRPr>
          </a:p>
          <a:p>
            <a:pPr algn="l">
              <a:lnSpc>
                <a:spcPts val="2200"/>
              </a:lnSpc>
            </a:pPr>
            <a:r>
              <a:rPr kumimoji="1" lang="ja-JP" altLang="en-US" sz="1500" b="0" dirty="0">
                <a:latin typeface="メイリオ" panose="020B0604030504040204" pitchFamily="50" charset="-128"/>
                <a:ea typeface="メイリオ" panose="020B0604030504040204" pitchFamily="50" charset="-128"/>
              </a:rPr>
              <a:t>③過去１年間、</a:t>
            </a:r>
            <a:r>
              <a:rPr kumimoji="1" lang="en-US" altLang="ja-JP" sz="1500" b="0" dirty="0">
                <a:latin typeface="メイリオ" panose="020B0604030504040204" pitchFamily="50" charset="-128"/>
                <a:ea typeface="メイリオ" panose="020B0604030504040204" pitchFamily="50" charset="-128"/>
              </a:rPr>
              <a:t>『55</a:t>
            </a:r>
            <a:r>
              <a:rPr kumimoji="1" lang="ja-JP" altLang="en-US" sz="1500" b="0" dirty="0">
                <a:latin typeface="メイリオ" panose="020B0604030504040204" pitchFamily="50" charset="-128"/>
                <a:ea typeface="メイリオ" panose="020B0604030504040204" pitchFamily="50" charset="-128"/>
              </a:rPr>
              <a:t>歳以上の方のための就職支援講習</a:t>
            </a:r>
            <a:r>
              <a:rPr kumimoji="1" lang="en-US" altLang="ja-JP" sz="1500" b="0" dirty="0">
                <a:latin typeface="メイリオ" panose="020B0604030504040204" pitchFamily="50" charset="-128"/>
                <a:ea typeface="メイリオ" panose="020B0604030504040204" pitchFamily="50" charset="-128"/>
              </a:rPr>
              <a:t>』</a:t>
            </a:r>
            <a:r>
              <a:rPr kumimoji="1" lang="ja-JP" altLang="en-US" sz="1500" b="0" dirty="0">
                <a:latin typeface="メイリオ" panose="020B0604030504040204" pitchFamily="50" charset="-128"/>
                <a:ea typeface="メイリオ" panose="020B0604030504040204" pitchFamily="50" charset="-128"/>
              </a:rPr>
              <a:t>を</a:t>
            </a:r>
            <a:endParaRPr kumimoji="1" lang="en-US" altLang="ja-JP" sz="1500" b="0" dirty="0">
              <a:latin typeface="メイリオ" panose="020B0604030504040204" pitchFamily="50" charset="-128"/>
              <a:ea typeface="メイリオ" panose="020B0604030504040204" pitchFamily="50" charset="-128"/>
            </a:endParaRPr>
          </a:p>
          <a:p>
            <a:pPr algn="l">
              <a:lnSpc>
                <a:spcPts val="2200"/>
              </a:lnSpc>
            </a:pPr>
            <a:r>
              <a:rPr kumimoji="1" lang="ja-JP" altLang="en-US" sz="1500" b="0" dirty="0">
                <a:latin typeface="メイリオ" panose="020B0604030504040204" pitchFamily="50" charset="-128"/>
                <a:ea typeface="メイリオ" panose="020B0604030504040204" pitchFamily="50" charset="-128"/>
              </a:rPr>
              <a:t>　</a:t>
            </a:r>
            <a:r>
              <a:rPr kumimoji="1" lang="ja-JP" altLang="en-US" sz="1500" dirty="0">
                <a:latin typeface="メイリオ" panose="020B0604030504040204" pitchFamily="50" charset="-128"/>
                <a:ea typeface="メイリオ" panose="020B0604030504040204" pitchFamily="50" charset="-128"/>
              </a:rPr>
              <a:t>受講したことがない方。</a:t>
            </a:r>
          </a:p>
        </p:txBody>
      </p:sp>
      <p:sp>
        <p:nvSpPr>
          <p:cNvPr id="16" name="テキスト ボックス 20">
            <a:extLst>
              <a:ext uri="{FF2B5EF4-FFF2-40B4-BE49-F238E27FC236}">
                <a16:creationId xmlns:a16="http://schemas.microsoft.com/office/drawing/2014/main" id="{DB6E989B-87F6-00C3-2538-D1E4FDDA64A0}"/>
              </a:ext>
            </a:extLst>
          </p:cNvPr>
          <p:cNvSpPr txBox="1"/>
          <p:nvPr/>
        </p:nvSpPr>
        <p:spPr>
          <a:xfrm>
            <a:off x="285816" y="6275355"/>
            <a:ext cx="7029384" cy="4214845"/>
          </a:xfrm>
          <a:prstGeom prst="rect">
            <a:avLst/>
          </a:prstGeom>
          <a:solidFill>
            <a:srgbClr val="FAF8EA"/>
          </a:solidFill>
          <a:ln w="38100">
            <a:noFill/>
          </a:ln>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lnSpc>
                <a:spcPts val="2200"/>
              </a:lnSpc>
            </a:pPr>
            <a:endParaRPr kumimoji="1" lang="en-US" altLang="ja-JP" sz="1500" b="0" dirty="0">
              <a:latin typeface="メイリオ" panose="020B0604030504040204" pitchFamily="50" charset="-128"/>
              <a:ea typeface="メイリオ" panose="020B0604030504040204" pitchFamily="50" charset="-128"/>
            </a:endParaRPr>
          </a:p>
          <a:p>
            <a:pPr algn="l">
              <a:lnSpc>
                <a:spcPts val="2200"/>
              </a:lnSpc>
            </a:pPr>
            <a:r>
              <a:rPr kumimoji="1" lang="en-US" altLang="ja-JP" sz="1500" dirty="0" smtClean="0">
                <a:solidFill>
                  <a:sysClr val="windowText" lastClr="000000"/>
                </a:solidFill>
                <a:latin typeface="メイリオ" panose="020B0604030504040204" pitchFamily="50" charset="-128"/>
                <a:ea typeface="メイリオ" panose="020B0604030504040204" pitchFamily="50" charset="-128"/>
              </a:rPr>
              <a:t>5</a:t>
            </a:r>
            <a:r>
              <a:rPr kumimoji="1" lang="en-US" altLang="ja-JP" sz="1500" dirty="0">
                <a:solidFill>
                  <a:sysClr val="windowText" lastClr="000000"/>
                </a:solidFill>
                <a:latin typeface="メイリオ" panose="020B0604030504040204" pitchFamily="50" charset="-128"/>
                <a:ea typeface="メイリオ" panose="020B0604030504040204" pitchFamily="50" charset="-128"/>
              </a:rPr>
              <a:t>5</a:t>
            </a:r>
            <a:r>
              <a:rPr kumimoji="1" lang="ja-JP" altLang="en-US" sz="1500" b="0" dirty="0" smtClean="0">
                <a:solidFill>
                  <a:sysClr val="windowText" lastClr="000000"/>
                </a:solidFill>
                <a:latin typeface="メイリオ" panose="020B0604030504040204" pitchFamily="50" charset="-128"/>
                <a:ea typeface="メイリオ" panose="020B0604030504040204" pitchFamily="50" charset="-128"/>
              </a:rPr>
              <a:t>歳</a:t>
            </a:r>
            <a:r>
              <a:rPr kumimoji="1" lang="ja-JP" altLang="en-US" sz="1500" b="0" dirty="0">
                <a:solidFill>
                  <a:sysClr val="windowText" lastClr="000000"/>
                </a:solidFill>
                <a:latin typeface="メイリオ" panose="020B0604030504040204" pitchFamily="50" charset="-128"/>
                <a:ea typeface="メイリオ" panose="020B0604030504040204" pitchFamily="50" charset="-128"/>
              </a:rPr>
              <a:t>以上の方</a:t>
            </a:r>
            <a:r>
              <a:rPr kumimoji="1" lang="ja-JP" altLang="en-US" sz="1500" b="0" dirty="0" smtClean="0">
                <a:solidFill>
                  <a:sysClr val="windowText" lastClr="000000"/>
                </a:solidFill>
                <a:latin typeface="メイリオ" panose="020B0604030504040204" pitchFamily="50" charset="-128"/>
                <a:ea typeface="メイリオ" panose="020B0604030504040204" pitchFamily="50" charset="-128"/>
              </a:rPr>
              <a:t>のため</a:t>
            </a:r>
            <a:r>
              <a:rPr kumimoji="1" lang="ja-JP" altLang="en-US" sz="1500" b="0" dirty="0">
                <a:solidFill>
                  <a:sysClr val="windowText" lastClr="000000"/>
                </a:solidFill>
                <a:latin typeface="メイリオ" panose="020B0604030504040204" pitchFamily="50" charset="-128"/>
                <a:ea typeface="メイリオ" panose="020B0604030504040204" pitchFamily="50" charset="-128"/>
              </a:rPr>
              <a:t>の就職支援講習は、</a:t>
            </a:r>
            <a:r>
              <a:rPr kumimoji="1" lang="ja-JP" altLang="en-US" sz="1500" dirty="0">
                <a:solidFill>
                  <a:sysClr val="windowText" lastClr="000000"/>
                </a:solidFill>
                <a:latin typeface="メイリオ" panose="020B0604030504040204" pitchFamily="50" charset="-128"/>
                <a:ea typeface="メイリオ" panose="020B0604030504040204" pitchFamily="50" charset="-128"/>
              </a:rPr>
              <a:t>以下のコースも実施しております。</a:t>
            </a:r>
            <a:endParaRPr kumimoji="1" lang="en-US" altLang="ja-JP" sz="1500" dirty="0">
              <a:solidFill>
                <a:sysClr val="windowText" lastClr="000000"/>
              </a:solidFill>
              <a:latin typeface="メイリオ" panose="020B0604030504040204" pitchFamily="50" charset="-128"/>
              <a:ea typeface="メイリオ" panose="020B0604030504040204" pitchFamily="50" charset="-128"/>
            </a:endParaRPr>
          </a:p>
          <a:p>
            <a:pPr algn="l">
              <a:lnSpc>
                <a:spcPts val="2200"/>
              </a:lnSpc>
            </a:pPr>
            <a:r>
              <a:rPr kumimoji="1" lang="ja-JP" altLang="en-US" sz="1500" dirty="0">
                <a:solidFill>
                  <a:sysClr val="windowText" lastClr="000000"/>
                </a:solidFill>
                <a:latin typeface="メイリオ" panose="020B0604030504040204" pitchFamily="50" charset="-128"/>
                <a:ea typeface="メイリオ" panose="020B0604030504040204" pitchFamily="50" charset="-128"/>
              </a:rPr>
              <a:t>開催期間等は異なりますので</a:t>
            </a:r>
            <a:r>
              <a:rPr kumimoji="1" lang="ja-JP" altLang="en-US" sz="1500" dirty="0" smtClean="0">
                <a:solidFill>
                  <a:sysClr val="windowText" lastClr="000000"/>
                </a:solidFill>
                <a:latin typeface="メイリオ" panose="020B0604030504040204" pitchFamily="50" charset="-128"/>
                <a:ea typeface="メイリオ" panose="020B0604030504040204" pitchFamily="50" charset="-128"/>
              </a:rPr>
              <a:t>、</a:t>
            </a:r>
            <a:r>
              <a:rPr kumimoji="1" lang="ja-JP" altLang="en-US" sz="1500" b="0" dirty="0" smtClean="0">
                <a:solidFill>
                  <a:sysClr val="windowText" lastClr="000000"/>
                </a:solidFill>
                <a:latin typeface="メイリオ" panose="020B0604030504040204" pitchFamily="50" charset="-128"/>
                <a:ea typeface="メイリオ" panose="020B0604030504040204" pitchFamily="50" charset="-128"/>
              </a:rPr>
              <a:t>「</a:t>
            </a:r>
            <a:r>
              <a:rPr kumimoji="1" lang="en-US" altLang="ja-JP" sz="1500" dirty="0" smtClean="0">
                <a:solidFill>
                  <a:sysClr val="windowText" lastClr="000000"/>
                </a:solidFill>
                <a:latin typeface="メイリオ" panose="020B0604030504040204" pitchFamily="50" charset="-128"/>
                <a:ea typeface="メイリオ" panose="020B0604030504040204" pitchFamily="50" charset="-128"/>
              </a:rPr>
              <a:t>5</a:t>
            </a:r>
            <a:r>
              <a:rPr kumimoji="1" lang="en-US" altLang="ja-JP" sz="1500" dirty="0">
                <a:solidFill>
                  <a:sysClr val="windowText" lastClr="000000"/>
                </a:solidFill>
                <a:latin typeface="メイリオ" panose="020B0604030504040204" pitchFamily="50" charset="-128"/>
                <a:ea typeface="メイリオ" panose="020B0604030504040204" pitchFamily="50" charset="-128"/>
              </a:rPr>
              <a:t>5</a:t>
            </a:r>
            <a:r>
              <a:rPr kumimoji="1" lang="ja-JP" altLang="en-US" sz="1500" b="0" dirty="0" smtClean="0">
                <a:solidFill>
                  <a:sysClr val="windowText" lastClr="000000"/>
                </a:solidFill>
                <a:latin typeface="メイリオ" panose="020B0604030504040204" pitchFamily="50" charset="-128"/>
                <a:ea typeface="メイリオ" panose="020B0604030504040204" pitchFamily="50" charset="-128"/>
              </a:rPr>
              <a:t>歳</a:t>
            </a:r>
            <a:r>
              <a:rPr kumimoji="1" lang="ja-JP" altLang="en-US" sz="1500" b="0" dirty="0">
                <a:solidFill>
                  <a:sysClr val="windowText" lastClr="000000"/>
                </a:solidFill>
                <a:latin typeface="メイリオ" panose="020B0604030504040204" pitchFamily="50" charset="-128"/>
                <a:ea typeface="メイリオ" panose="020B0604030504040204" pitchFamily="50" charset="-128"/>
              </a:rPr>
              <a:t>以上の方のための就職支援講習」</a:t>
            </a:r>
            <a:r>
              <a:rPr kumimoji="1" lang="ja-JP" altLang="en-US" sz="1500" b="0" dirty="0" smtClean="0">
                <a:solidFill>
                  <a:sysClr val="windowText" lastClr="000000"/>
                </a:solidFill>
                <a:latin typeface="メイリオ" panose="020B0604030504040204" pitchFamily="50" charset="-128"/>
                <a:ea typeface="メイリオ" panose="020B0604030504040204" pitchFamily="50" charset="-128"/>
              </a:rPr>
              <a:t>の</a:t>
            </a:r>
            <a:endParaRPr kumimoji="1" lang="en-US" altLang="ja-JP" sz="1500" b="0" dirty="0" smtClean="0">
              <a:solidFill>
                <a:sysClr val="windowText" lastClr="000000"/>
              </a:solidFill>
              <a:latin typeface="メイリオ" panose="020B0604030504040204" pitchFamily="50" charset="-128"/>
              <a:ea typeface="メイリオ" panose="020B0604030504040204" pitchFamily="50" charset="-128"/>
            </a:endParaRPr>
          </a:p>
          <a:p>
            <a:pPr algn="l">
              <a:lnSpc>
                <a:spcPts val="2200"/>
              </a:lnSpc>
              <a:spcAft>
                <a:spcPts val="1200"/>
              </a:spcAft>
            </a:pPr>
            <a:r>
              <a:rPr kumimoji="1" lang="ja-JP" altLang="en-US" sz="1500" b="0" dirty="0" smtClean="0">
                <a:solidFill>
                  <a:sysClr val="windowText" lastClr="000000"/>
                </a:solidFill>
                <a:latin typeface="メイリオ" panose="020B0604030504040204" pitchFamily="50" charset="-128"/>
                <a:ea typeface="メイリオ" panose="020B0604030504040204" pitchFamily="50" charset="-128"/>
              </a:rPr>
              <a:t>リーフレットを</a:t>
            </a:r>
            <a:r>
              <a:rPr kumimoji="1" lang="ja-JP" altLang="en-US" sz="1500" dirty="0" smtClean="0">
                <a:solidFill>
                  <a:sysClr val="windowText" lastClr="000000"/>
                </a:solidFill>
                <a:latin typeface="メイリオ" panose="020B0604030504040204" pitchFamily="50" charset="-128"/>
                <a:ea typeface="メイリオ" panose="020B0604030504040204" pitchFamily="50" charset="-128"/>
              </a:rPr>
              <a:t>ご確認</a:t>
            </a:r>
            <a:r>
              <a:rPr kumimoji="1" lang="ja-JP" altLang="en-US" sz="1500" dirty="0">
                <a:solidFill>
                  <a:sysClr val="windowText" lastClr="000000"/>
                </a:solidFill>
                <a:latin typeface="メイリオ" panose="020B0604030504040204" pitchFamily="50" charset="-128"/>
                <a:ea typeface="メイリオ" panose="020B0604030504040204" pitchFamily="50" charset="-128"/>
              </a:rPr>
              <a:t>いただくか、ホームページより詳細をご確認ください</a:t>
            </a:r>
            <a:r>
              <a:rPr kumimoji="1" lang="ja-JP" altLang="en-US" sz="1500" dirty="0" smtClean="0">
                <a:solidFill>
                  <a:sysClr val="windowText" lastClr="000000"/>
                </a:solidFill>
                <a:latin typeface="メイリオ" panose="020B0604030504040204" pitchFamily="50" charset="-128"/>
                <a:ea typeface="メイリオ" panose="020B0604030504040204" pitchFamily="50" charset="-128"/>
              </a:rPr>
              <a:t>。</a:t>
            </a:r>
            <a:endParaRPr kumimoji="1" lang="en-US" altLang="ja-JP" sz="1500" b="0" dirty="0" smtClean="0">
              <a:solidFill>
                <a:sysClr val="windowText" lastClr="000000"/>
              </a:solidFill>
              <a:latin typeface="メイリオ" panose="020B0604030504040204" pitchFamily="50" charset="-128"/>
              <a:ea typeface="メイリオ" panose="020B0604030504040204" pitchFamily="50" charset="-128"/>
            </a:endParaRPr>
          </a:p>
          <a:p>
            <a:pPr>
              <a:lnSpc>
                <a:spcPts val="2600"/>
              </a:lnSpc>
            </a:pPr>
            <a:r>
              <a:rPr kumimoji="1" lang="ja-JP" altLang="en-US" sz="1500" dirty="0" smtClean="0">
                <a:solidFill>
                  <a:srgbClr val="EBA407"/>
                </a:solidFill>
                <a:latin typeface="メイリオ" panose="020B0604030504040204" pitchFamily="50" charset="-128"/>
                <a:ea typeface="メイリオ" panose="020B0604030504040204" pitchFamily="50" charset="-128"/>
              </a:rPr>
              <a:t>●</a:t>
            </a:r>
            <a:r>
              <a:rPr kumimoji="1" lang="ja-JP" altLang="en-US" sz="1500" dirty="0" smtClean="0">
                <a:solidFill>
                  <a:sysClr val="windowText" lastClr="000000"/>
                </a:solidFill>
                <a:latin typeface="メイリオ" panose="020B0604030504040204" pitchFamily="50" charset="-128"/>
                <a:ea typeface="メイリオ" panose="020B0604030504040204" pitchFamily="50" charset="-128"/>
              </a:rPr>
              <a:t>マンション管理員</a:t>
            </a:r>
            <a:endParaRPr kumimoji="1" lang="en-US" altLang="ja-JP" sz="1500" dirty="0" smtClean="0">
              <a:solidFill>
                <a:sysClr val="windowText" lastClr="000000"/>
              </a:solidFill>
              <a:latin typeface="メイリオ" panose="020B0604030504040204" pitchFamily="50" charset="-128"/>
              <a:ea typeface="メイリオ" panose="020B0604030504040204" pitchFamily="50" charset="-128"/>
            </a:endParaRPr>
          </a:p>
          <a:p>
            <a:pPr>
              <a:lnSpc>
                <a:spcPts val="2600"/>
              </a:lnSpc>
            </a:pPr>
            <a:r>
              <a:rPr kumimoji="1" lang="ja-JP" altLang="en-US" sz="1500" dirty="0" smtClean="0">
                <a:solidFill>
                  <a:srgbClr val="EBA407"/>
                </a:solidFill>
                <a:latin typeface="メイリオ" panose="020B0604030504040204" pitchFamily="50" charset="-128"/>
                <a:ea typeface="メイリオ" panose="020B0604030504040204" pitchFamily="50" charset="-128"/>
              </a:rPr>
              <a:t>●</a:t>
            </a:r>
            <a:r>
              <a:rPr kumimoji="1" lang="ja-JP" altLang="en-US" sz="1500" dirty="0">
                <a:solidFill>
                  <a:sysClr val="windowText" lastClr="000000"/>
                </a:solidFill>
                <a:latin typeface="メイリオ" panose="020B0604030504040204" pitchFamily="50" charset="-128"/>
                <a:ea typeface="メイリオ" panose="020B0604030504040204" pitchFamily="50" charset="-128"/>
              </a:rPr>
              <a:t>ビル清掃スタッフ</a:t>
            </a:r>
            <a:endParaRPr kumimoji="1" lang="en-US" altLang="ja-JP" sz="1500" dirty="0">
              <a:solidFill>
                <a:sysClr val="windowText" lastClr="000000"/>
              </a:solidFill>
              <a:latin typeface="メイリオ" panose="020B0604030504040204" pitchFamily="50" charset="-128"/>
              <a:ea typeface="メイリオ" panose="020B0604030504040204" pitchFamily="50" charset="-128"/>
            </a:endParaRPr>
          </a:p>
          <a:p>
            <a:pPr>
              <a:lnSpc>
                <a:spcPts val="2600"/>
              </a:lnSpc>
            </a:pPr>
            <a:r>
              <a:rPr kumimoji="1" lang="ja-JP" altLang="en-US" sz="1500" dirty="0" smtClean="0">
                <a:solidFill>
                  <a:srgbClr val="EBA407"/>
                </a:solidFill>
                <a:latin typeface="メイリオ" panose="020B0604030504040204" pitchFamily="50" charset="-128"/>
                <a:ea typeface="メイリオ" panose="020B0604030504040204" pitchFamily="50" charset="-128"/>
              </a:rPr>
              <a:t>●</a:t>
            </a:r>
            <a:r>
              <a:rPr kumimoji="1" lang="ja-JP" altLang="en-US" sz="1500" dirty="0" smtClean="0">
                <a:solidFill>
                  <a:sysClr val="windowText" lastClr="000000"/>
                </a:solidFill>
                <a:latin typeface="メイリオ" panose="020B0604030504040204" pitchFamily="50" charset="-128"/>
                <a:ea typeface="メイリオ" panose="020B0604030504040204" pitchFamily="50" charset="-128"/>
              </a:rPr>
              <a:t>警備スタッフ</a:t>
            </a:r>
            <a:endParaRPr kumimoji="1" lang="en-US" altLang="ja-JP" sz="1500" dirty="0" smtClean="0">
              <a:solidFill>
                <a:sysClr val="windowText" lastClr="000000"/>
              </a:solidFill>
              <a:latin typeface="メイリオ" panose="020B0604030504040204" pitchFamily="50" charset="-128"/>
              <a:ea typeface="メイリオ" panose="020B0604030504040204" pitchFamily="50" charset="-128"/>
            </a:endParaRPr>
          </a:p>
          <a:p>
            <a:pPr>
              <a:lnSpc>
                <a:spcPts val="2600"/>
              </a:lnSpc>
            </a:pPr>
            <a:r>
              <a:rPr kumimoji="1" lang="ja-JP" altLang="en-US" sz="1500" dirty="0" smtClean="0">
                <a:solidFill>
                  <a:srgbClr val="EBA407"/>
                </a:solidFill>
                <a:latin typeface="メイリオ" panose="020B0604030504040204" pitchFamily="50" charset="-128"/>
                <a:ea typeface="メイリオ" panose="020B0604030504040204" pitchFamily="50" charset="-128"/>
              </a:rPr>
              <a:t>●</a:t>
            </a:r>
            <a:r>
              <a:rPr kumimoji="1" lang="ja-JP" altLang="en-US" sz="1500" dirty="0" smtClean="0">
                <a:solidFill>
                  <a:sysClr val="windowText" lastClr="000000"/>
                </a:solidFill>
                <a:latin typeface="メイリオ" panose="020B0604030504040204" pitchFamily="50" charset="-128"/>
                <a:ea typeface="メイリオ" panose="020B0604030504040204" pitchFamily="50" charset="-128"/>
              </a:rPr>
              <a:t>ベビーシッター</a:t>
            </a:r>
            <a:endParaRPr kumimoji="1" lang="en-US" altLang="ja-JP" sz="1500" dirty="0" smtClean="0">
              <a:solidFill>
                <a:srgbClr val="EBA407"/>
              </a:solidFill>
              <a:latin typeface="メイリオ" panose="020B0604030504040204" pitchFamily="50" charset="-128"/>
              <a:ea typeface="メイリオ" panose="020B0604030504040204" pitchFamily="50" charset="-128"/>
            </a:endParaRPr>
          </a:p>
          <a:p>
            <a:pPr algn="l">
              <a:lnSpc>
                <a:spcPts val="2600"/>
              </a:lnSpc>
            </a:pPr>
            <a:r>
              <a:rPr kumimoji="1" lang="ja-JP" altLang="en-US" sz="1500" dirty="0" smtClean="0">
                <a:solidFill>
                  <a:srgbClr val="EBA407"/>
                </a:solidFill>
                <a:latin typeface="メイリオ" panose="020B0604030504040204" pitchFamily="50" charset="-128"/>
                <a:ea typeface="メイリオ" panose="020B0604030504040204" pitchFamily="50" charset="-128"/>
              </a:rPr>
              <a:t>●</a:t>
            </a:r>
            <a:r>
              <a:rPr kumimoji="1" lang="ja-JP" altLang="en-US" sz="1500" dirty="0">
                <a:solidFill>
                  <a:sysClr val="windowText" lastClr="000000"/>
                </a:solidFill>
                <a:latin typeface="メイリオ" panose="020B0604030504040204" pitchFamily="50" charset="-128"/>
                <a:ea typeface="メイリオ" panose="020B0604030504040204" pitchFamily="50" charset="-128"/>
              </a:rPr>
              <a:t>保育補助員</a:t>
            </a:r>
            <a:endParaRPr kumimoji="1" lang="en-US" altLang="ja-JP" sz="1500" dirty="0">
              <a:solidFill>
                <a:sysClr val="windowText" lastClr="000000"/>
              </a:solidFill>
              <a:latin typeface="メイリオ" panose="020B0604030504040204" pitchFamily="50" charset="-128"/>
              <a:ea typeface="メイリオ" panose="020B0604030504040204" pitchFamily="50" charset="-128"/>
            </a:endParaRPr>
          </a:p>
          <a:p>
            <a:pPr algn="l">
              <a:lnSpc>
                <a:spcPts val="2600"/>
              </a:lnSpc>
            </a:pPr>
            <a:r>
              <a:rPr kumimoji="1" lang="ja-JP" altLang="en-US" sz="1500" dirty="0">
                <a:solidFill>
                  <a:srgbClr val="EBA407"/>
                </a:solidFill>
                <a:latin typeface="メイリオ" panose="020B0604030504040204" pitchFamily="50" charset="-128"/>
                <a:ea typeface="メイリオ" panose="020B0604030504040204" pitchFamily="50" charset="-128"/>
              </a:rPr>
              <a:t>●</a:t>
            </a:r>
            <a:r>
              <a:rPr kumimoji="1" lang="ja-JP" altLang="en-US" sz="1500" dirty="0">
                <a:solidFill>
                  <a:sysClr val="windowText" lastClr="000000"/>
                </a:solidFill>
                <a:latin typeface="メイリオ" panose="020B0604030504040204" pitchFamily="50" charset="-128"/>
                <a:ea typeface="メイリオ" panose="020B0604030504040204" pitchFamily="50" charset="-128"/>
              </a:rPr>
              <a:t>ヘルパー</a:t>
            </a:r>
            <a:endParaRPr kumimoji="1" lang="en-US" altLang="ja-JP" sz="1500" dirty="0">
              <a:solidFill>
                <a:sysClr val="windowText" lastClr="000000"/>
              </a:solidFill>
              <a:latin typeface="メイリオ" panose="020B0604030504040204" pitchFamily="50" charset="-128"/>
              <a:ea typeface="メイリオ" panose="020B0604030504040204" pitchFamily="50" charset="-128"/>
            </a:endParaRPr>
          </a:p>
          <a:p>
            <a:pPr>
              <a:lnSpc>
                <a:spcPts val="2600"/>
              </a:lnSpc>
            </a:pPr>
            <a:r>
              <a:rPr kumimoji="1" lang="ja-JP" altLang="en-US" sz="1500" dirty="0">
                <a:solidFill>
                  <a:srgbClr val="EBA407"/>
                </a:solidFill>
                <a:latin typeface="メイリオ" panose="020B0604030504040204" pitchFamily="50" charset="-128"/>
                <a:ea typeface="メイリオ" panose="020B0604030504040204" pitchFamily="50" charset="-128"/>
              </a:rPr>
              <a:t>●</a:t>
            </a:r>
            <a:r>
              <a:rPr kumimoji="1" lang="ja-JP" altLang="en-US" sz="1500" dirty="0">
                <a:solidFill>
                  <a:sysClr val="windowText" lastClr="000000"/>
                </a:solidFill>
                <a:latin typeface="メイリオ" panose="020B0604030504040204" pitchFamily="50" charset="-128"/>
                <a:ea typeface="メイリオ" panose="020B0604030504040204" pitchFamily="50" charset="-128"/>
              </a:rPr>
              <a:t>ケアスタッフ</a:t>
            </a:r>
            <a:endParaRPr kumimoji="1" lang="en-US" altLang="ja-JP" sz="1500" dirty="0">
              <a:solidFill>
                <a:sysClr val="windowText" lastClr="000000"/>
              </a:solidFill>
              <a:latin typeface="メイリオ" panose="020B0604030504040204" pitchFamily="50" charset="-128"/>
              <a:ea typeface="メイリオ" panose="020B0604030504040204" pitchFamily="50" charset="-128"/>
            </a:endParaRPr>
          </a:p>
          <a:p>
            <a:pPr>
              <a:lnSpc>
                <a:spcPts val="2600"/>
              </a:lnSpc>
            </a:pPr>
            <a:r>
              <a:rPr kumimoji="1" lang="ja-JP" altLang="en-US" sz="1500" dirty="0" smtClean="0">
                <a:solidFill>
                  <a:srgbClr val="EBA407"/>
                </a:solidFill>
                <a:latin typeface="メイリオ" panose="020B0604030504040204" pitchFamily="50" charset="-128"/>
                <a:ea typeface="メイリオ" panose="020B0604030504040204" pitchFamily="50" charset="-128"/>
              </a:rPr>
              <a:t>●</a:t>
            </a:r>
            <a:r>
              <a:rPr kumimoji="1" lang="ja-JP" altLang="en-US" sz="1500" dirty="0" smtClean="0">
                <a:solidFill>
                  <a:sysClr val="windowText" lastClr="000000"/>
                </a:solidFill>
                <a:latin typeface="メイリオ" panose="020B0604030504040204" pitchFamily="50" charset="-128"/>
                <a:ea typeface="メイリオ" panose="020B0604030504040204" pitchFamily="50" charset="-128"/>
              </a:rPr>
              <a:t>医療・福祉施設食アシスタント</a:t>
            </a:r>
            <a:endParaRPr kumimoji="1" lang="en-US" altLang="ja-JP" sz="1500" dirty="0">
              <a:solidFill>
                <a:sysClr val="windowText" lastClr="000000"/>
              </a:solidFill>
              <a:latin typeface="メイリオ" panose="020B0604030504040204" pitchFamily="50" charset="-128"/>
              <a:ea typeface="メイリオ" panose="020B0604030504040204" pitchFamily="50" charset="-128"/>
            </a:endParaRPr>
          </a:p>
          <a:p>
            <a:pPr>
              <a:lnSpc>
                <a:spcPts val="2200"/>
              </a:lnSpc>
            </a:pPr>
            <a:endParaRPr kumimoji="1" lang="en-US" altLang="ja-JP" sz="1500" dirty="0">
              <a:solidFill>
                <a:sysClr val="windowText" lastClr="000000"/>
              </a:solidFill>
              <a:latin typeface="メイリオ" panose="020B0604030504040204" pitchFamily="50" charset="-128"/>
              <a:ea typeface="メイリオ" panose="020B0604030504040204" pitchFamily="50" charset="-128"/>
            </a:endParaRPr>
          </a:p>
          <a:p>
            <a:pPr algn="l">
              <a:lnSpc>
                <a:spcPts val="2200"/>
              </a:lnSpc>
            </a:pPr>
            <a:endParaRPr kumimoji="1" lang="en-US" altLang="ja-JP" sz="1500" dirty="0">
              <a:solidFill>
                <a:sysClr val="windowText" lastClr="000000"/>
              </a:solidFill>
              <a:latin typeface="メイリオ" panose="020B0604030504040204" pitchFamily="50" charset="-128"/>
              <a:ea typeface="メイリオ" panose="020B0604030504040204" pitchFamily="50" charset="-128"/>
            </a:endParaRPr>
          </a:p>
        </p:txBody>
      </p:sp>
      <p:sp>
        <p:nvSpPr>
          <p:cNvPr id="2" name="テキスト ボックス 17">
            <a:extLst>
              <a:ext uri="{FF2B5EF4-FFF2-40B4-BE49-F238E27FC236}">
                <a16:creationId xmlns:a16="http://schemas.microsoft.com/office/drawing/2014/main" id="{1F31F825-172D-46D1-B967-024B06A49C88}"/>
              </a:ext>
            </a:extLst>
          </p:cNvPr>
          <p:cNvSpPr txBox="1"/>
          <p:nvPr/>
        </p:nvSpPr>
        <p:spPr>
          <a:xfrm>
            <a:off x="285816" y="469549"/>
            <a:ext cx="7029383" cy="2154118"/>
          </a:xfrm>
          <a:prstGeom prst="rect">
            <a:avLst/>
          </a:prstGeom>
          <a:solidFill>
            <a:srgbClr val="FAF8EA"/>
          </a:solidFill>
          <a:ln w="38100">
            <a:noFill/>
          </a:ln>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kumimoji="1" lang="en-US" altLang="ja-JP" sz="1500" b="0" dirty="0">
              <a:latin typeface="メイリオ" panose="020B0604030504040204" pitchFamily="50" charset="-128"/>
              <a:ea typeface="メイリオ" panose="020B0604030504040204" pitchFamily="50" charset="-128"/>
            </a:endParaRPr>
          </a:p>
          <a:p>
            <a:pPr algn="l">
              <a:lnSpc>
                <a:spcPts val="2200"/>
              </a:lnSpc>
            </a:pPr>
            <a:r>
              <a:rPr kumimoji="1" lang="ja-JP" altLang="en-US" sz="1500" dirty="0">
                <a:latin typeface="メイリオ" panose="020B0604030504040204" pitchFamily="50" charset="-128"/>
                <a:ea typeface="メイリオ" panose="020B0604030504040204" pitchFamily="50" charset="-128"/>
              </a:rPr>
              <a:t>働く意欲のある</a:t>
            </a:r>
            <a:r>
              <a:rPr kumimoji="1" lang="en-US" altLang="ja-JP" sz="1500" dirty="0">
                <a:latin typeface="メイリオ" panose="020B0604030504040204" pitchFamily="50" charset="-128"/>
                <a:ea typeface="メイリオ" panose="020B0604030504040204" pitchFamily="50" charset="-128"/>
              </a:rPr>
              <a:t>55</a:t>
            </a:r>
            <a:r>
              <a:rPr kumimoji="1" lang="ja-JP" altLang="en-US" sz="1500" dirty="0">
                <a:latin typeface="メイリオ" panose="020B0604030504040204" pitchFamily="50" charset="-128"/>
                <a:ea typeface="メイリオ" panose="020B0604030504040204" pitchFamily="50" charset="-128"/>
              </a:rPr>
              <a:t>歳以上の方を対象に</a:t>
            </a:r>
            <a:r>
              <a:rPr kumimoji="1" lang="ja-JP" altLang="en-US" sz="1500" dirty="0" smtClean="0">
                <a:latin typeface="メイリオ" panose="020B0604030504040204" pitchFamily="50" charset="-128"/>
                <a:ea typeface="メイリオ" panose="020B0604030504040204" pitchFamily="50" charset="-128"/>
              </a:rPr>
              <a:t>、</a:t>
            </a:r>
            <a:endParaRPr kumimoji="1" lang="en-US" altLang="ja-JP" sz="1500" dirty="0" smtClean="0">
              <a:latin typeface="メイリオ" panose="020B0604030504040204" pitchFamily="50" charset="-128"/>
              <a:ea typeface="メイリオ" panose="020B0604030504040204" pitchFamily="50" charset="-128"/>
            </a:endParaRPr>
          </a:p>
          <a:p>
            <a:pPr algn="l">
              <a:lnSpc>
                <a:spcPts val="2200"/>
              </a:lnSpc>
            </a:pPr>
            <a:r>
              <a:rPr kumimoji="1" lang="ja-JP" altLang="en-US" sz="1500" dirty="0" smtClean="0">
                <a:latin typeface="メイリオ" panose="020B0604030504040204" pitchFamily="50" charset="-128"/>
                <a:ea typeface="メイリオ" panose="020B0604030504040204" pitchFamily="50" charset="-128"/>
              </a:rPr>
              <a:t>各業界</a:t>
            </a:r>
            <a:r>
              <a:rPr kumimoji="1" lang="ja-JP" altLang="en-US" sz="1500" dirty="0">
                <a:latin typeface="メイリオ" panose="020B0604030504040204" pitchFamily="50" charset="-128"/>
                <a:ea typeface="メイリオ" panose="020B0604030504040204" pitchFamily="50" charset="-128"/>
              </a:rPr>
              <a:t>の協働関係団体</a:t>
            </a:r>
            <a:r>
              <a:rPr kumimoji="1" lang="ja-JP" altLang="en-US" sz="1500" dirty="0" smtClean="0">
                <a:latin typeface="メイリオ" panose="020B0604030504040204" pitchFamily="50" charset="-128"/>
                <a:ea typeface="メイリオ" panose="020B0604030504040204" pitchFamily="50" charset="-128"/>
              </a:rPr>
              <a:t>と実施</a:t>
            </a:r>
            <a:r>
              <a:rPr kumimoji="1" lang="ja-JP" altLang="en-US" sz="1500" dirty="0">
                <a:latin typeface="メイリオ" panose="020B0604030504040204" pitchFamily="50" charset="-128"/>
                <a:ea typeface="メイリオ" panose="020B0604030504040204" pitchFamily="50" charset="-128"/>
              </a:rPr>
              <a:t>する</a:t>
            </a:r>
            <a:r>
              <a:rPr kumimoji="1" lang="ja-JP" altLang="en-US" sz="1500" dirty="0">
                <a:solidFill>
                  <a:srgbClr val="E75C45"/>
                </a:solidFill>
                <a:latin typeface="メイリオ" panose="020B0604030504040204" pitchFamily="50" charset="-128"/>
                <a:ea typeface="メイリオ" panose="020B0604030504040204" pitchFamily="50" charset="-128"/>
              </a:rPr>
              <a:t>短期の就職支援講習</a:t>
            </a:r>
            <a:r>
              <a:rPr kumimoji="1" lang="ja-JP" altLang="en-US" sz="1500" dirty="0">
                <a:latin typeface="メイリオ" panose="020B0604030504040204" pitchFamily="50" charset="-128"/>
                <a:ea typeface="メイリオ" panose="020B0604030504040204" pitchFamily="50" charset="-128"/>
              </a:rPr>
              <a:t>です。</a:t>
            </a:r>
            <a:endParaRPr kumimoji="1" lang="en-US" altLang="ja-JP" sz="1500" dirty="0">
              <a:latin typeface="メイリオ" panose="020B0604030504040204" pitchFamily="50" charset="-128"/>
              <a:ea typeface="メイリオ" panose="020B0604030504040204" pitchFamily="50" charset="-128"/>
            </a:endParaRPr>
          </a:p>
          <a:p>
            <a:pPr algn="l">
              <a:lnSpc>
                <a:spcPts val="2200"/>
              </a:lnSpc>
            </a:pPr>
            <a:r>
              <a:rPr kumimoji="1" lang="ja-JP" altLang="en-US" sz="1500" dirty="0">
                <a:latin typeface="メイリオ" panose="020B0604030504040204" pitchFamily="50" charset="-128"/>
                <a:ea typeface="メイリオ" panose="020B0604030504040204" pitchFamily="50" charset="-128"/>
              </a:rPr>
              <a:t>講習最終日にはハローワーク主催で</a:t>
            </a:r>
            <a:r>
              <a:rPr kumimoji="1" lang="ja-JP" altLang="en-US" sz="1500" dirty="0">
                <a:solidFill>
                  <a:srgbClr val="E75C45"/>
                </a:solidFill>
                <a:latin typeface="メイリオ" panose="020B0604030504040204" pitchFamily="50" charset="-128"/>
                <a:ea typeface="メイリオ" panose="020B0604030504040204" pitchFamily="50" charset="-128"/>
              </a:rPr>
              <a:t>「合同面接会」</a:t>
            </a:r>
            <a:r>
              <a:rPr kumimoji="1" lang="ja-JP" altLang="en-US" sz="1500" dirty="0">
                <a:latin typeface="メイリオ" panose="020B0604030504040204" pitchFamily="50" charset="-128"/>
                <a:ea typeface="メイリオ" panose="020B0604030504040204" pitchFamily="50" charset="-128"/>
              </a:rPr>
              <a:t>が</a:t>
            </a:r>
            <a:endParaRPr kumimoji="1" lang="en-US" altLang="ja-JP" sz="1500" dirty="0">
              <a:latin typeface="メイリオ" panose="020B0604030504040204" pitchFamily="50" charset="-128"/>
              <a:ea typeface="メイリオ" panose="020B0604030504040204" pitchFamily="50" charset="-128"/>
            </a:endParaRPr>
          </a:p>
          <a:p>
            <a:pPr algn="l">
              <a:lnSpc>
                <a:spcPts val="2200"/>
              </a:lnSpc>
            </a:pPr>
            <a:r>
              <a:rPr kumimoji="1" lang="ja-JP" altLang="en-US" sz="1500" dirty="0">
                <a:latin typeface="メイリオ" panose="020B0604030504040204" pitchFamily="50" charset="-128"/>
                <a:ea typeface="メイリオ" panose="020B0604030504040204" pitchFamily="50" charset="-128"/>
              </a:rPr>
              <a:t>開催されるため、書類選考無しで様々な企業と面接できます。</a:t>
            </a:r>
            <a:endParaRPr kumimoji="1" lang="en-US" altLang="ja-JP" sz="1500" dirty="0">
              <a:latin typeface="メイリオ" panose="020B0604030504040204" pitchFamily="50" charset="-128"/>
              <a:ea typeface="メイリオ" panose="020B0604030504040204" pitchFamily="50" charset="-128"/>
            </a:endParaRPr>
          </a:p>
          <a:p>
            <a:pPr algn="l">
              <a:lnSpc>
                <a:spcPts val="2200"/>
              </a:lnSpc>
            </a:pPr>
            <a:r>
              <a:rPr kumimoji="1" lang="ja-JP" altLang="en-US" sz="1500" dirty="0">
                <a:latin typeface="メイリオ" panose="020B0604030504040204" pitchFamily="50" charset="-128"/>
                <a:ea typeface="メイリオ" panose="020B0604030504040204" pitchFamily="50" charset="-128"/>
              </a:rPr>
              <a:t>面接会の参加企業は</a:t>
            </a:r>
            <a:r>
              <a:rPr kumimoji="1" lang="ja-JP" altLang="en-US" sz="1500" dirty="0">
                <a:solidFill>
                  <a:srgbClr val="E75C45"/>
                </a:solidFill>
                <a:latin typeface="メイリオ" panose="020B0604030504040204" pitchFamily="50" charset="-128"/>
                <a:ea typeface="メイリオ" panose="020B0604030504040204" pitchFamily="50" charset="-128"/>
              </a:rPr>
              <a:t>協働関係団体に加盟している企業</a:t>
            </a:r>
            <a:r>
              <a:rPr kumimoji="1" lang="ja-JP" altLang="en-US" sz="1500" dirty="0">
                <a:latin typeface="メイリオ" panose="020B0604030504040204" pitchFamily="50" charset="-128"/>
                <a:ea typeface="メイリオ" panose="020B0604030504040204" pitchFamily="50" charset="-128"/>
              </a:rPr>
              <a:t>なので、</a:t>
            </a:r>
            <a:endParaRPr kumimoji="1" lang="en-US" altLang="ja-JP" sz="1500" dirty="0">
              <a:latin typeface="メイリオ" panose="020B0604030504040204" pitchFamily="50" charset="-128"/>
              <a:ea typeface="メイリオ" panose="020B0604030504040204" pitchFamily="50" charset="-128"/>
            </a:endParaRPr>
          </a:p>
          <a:p>
            <a:pPr algn="l">
              <a:lnSpc>
                <a:spcPts val="2200"/>
              </a:lnSpc>
            </a:pPr>
            <a:r>
              <a:rPr kumimoji="1" lang="ja-JP" altLang="en-US" sz="1500" dirty="0">
                <a:latin typeface="メイリオ" panose="020B0604030504040204" pitchFamily="50" charset="-128"/>
                <a:ea typeface="メイリオ" panose="020B0604030504040204" pitchFamily="50" charset="-128"/>
              </a:rPr>
              <a:t>安心して働けます。</a:t>
            </a:r>
            <a:endParaRPr kumimoji="1" lang="ja-JP" altLang="en-US" sz="1500" dirty="0">
              <a:solidFill>
                <a:sysClr val="windowText" lastClr="000000"/>
              </a:solidFill>
              <a:latin typeface="メイリオ" panose="020B0604030504040204" pitchFamily="50" charset="-128"/>
              <a:ea typeface="メイリオ" panose="020B0604030504040204" pitchFamily="50" charset="-128"/>
            </a:endParaRPr>
          </a:p>
        </p:txBody>
      </p:sp>
      <p:sp>
        <p:nvSpPr>
          <p:cNvPr id="3" name="テキスト ボックス 18">
            <a:extLst>
              <a:ext uri="{FF2B5EF4-FFF2-40B4-BE49-F238E27FC236}">
                <a16:creationId xmlns:a16="http://schemas.microsoft.com/office/drawing/2014/main" id="{BD4979A9-FDBB-4B36-A5C5-BCE9350DC27D}"/>
              </a:ext>
            </a:extLst>
          </p:cNvPr>
          <p:cNvSpPr txBox="1"/>
          <p:nvPr/>
        </p:nvSpPr>
        <p:spPr>
          <a:xfrm>
            <a:off x="140676" y="164220"/>
            <a:ext cx="4694464" cy="468171"/>
          </a:xfrm>
          <a:prstGeom prst="rect">
            <a:avLst/>
          </a:prstGeom>
          <a:solidFill>
            <a:srgbClr val="E75C45"/>
          </a:solid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1600" b="1" dirty="0">
                <a:solidFill>
                  <a:schemeClr val="bg1"/>
                </a:solidFill>
                <a:latin typeface="メイリオ" panose="020B0604030504040204" pitchFamily="50" charset="-128"/>
                <a:ea typeface="メイリオ" panose="020B0604030504040204" pitchFamily="50" charset="-128"/>
              </a:rPr>
              <a:t>『55</a:t>
            </a:r>
            <a:r>
              <a:rPr kumimoji="1" lang="ja-JP" altLang="en-US" sz="1600" b="1" dirty="0">
                <a:solidFill>
                  <a:schemeClr val="bg1"/>
                </a:solidFill>
                <a:latin typeface="メイリオ" panose="020B0604030504040204" pitchFamily="50" charset="-128"/>
                <a:ea typeface="メイリオ" panose="020B0604030504040204" pitchFamily="50" charset="-128"/>
              </a:rPr>
              <a:t>歳以上の方のための就職支援講習</a:t>
            </a:r>
            <a:r>
              <a:rPr kumimoji="1" lang="en-US" altLang="ja-JP" sz="1600" b="1" dirty="0">
                <a:solidFill>
                  <a:schemeClr val="bg1"/>
                </a:solidFill>
                <a:latin typeface="メイリオ" panose="020B0604030504040204" pitchFamily="50" charset="-128"/>
                <a:ea typeface="メイリオ" panose="020B0604030504040204" pitchFamily="50" charset="-128"/>
              </a:rPr>
              <a:t>』</a:t>
            </a:r>
            <a:r>
              <a:rPr kumimoji="1" lang="ja-JP" altLang="en-US" sz="1600" b="1" dirty="0">
                <a:solidFill>
                  <a:schemeClr val="bg1"/>
                </a:solidFill>
                <a:latin typeface="メイリオ" panose="020B0604030504040204" pitchFamily="50" charset="-128"/>
                <a:ea typeface="メイリオ" panose="020B0604030504040204" pitchFamily="50" charset="-128"/>
              </a:rPr>
              <a:t>とは？</a:t>
            </a:r>
          </a:p>
        </p:txBody>
      </p:sp>
      <p:sp>
        <p:nvSpPr>
          <p:cNvPr id="6" name="テキスト ボックス 21">
            <a:extLst>
              <a:ext uri="{FF2B5EF4-FFF2-40B4-BE49-F238E27FC236}">
                <a16:creationId xmlns:a16="http://schemas.microsoft.com/office/drawing/2014/main" id="{DE144437-ED6E-4A01-B500-9626C44030C3}"/>
              </a:ext>
            </a:extLst>
          </p:cNvPr>
          <p:cNvSpPr txBox="1"/>
          <p:nvPr/>
        </p:nvSpPr>
        <p:spPr>
          <a:xfrm>
            <a:off x="140676" y="2806910"/>
            <a:ext cx="1354296" cy="470645"/>
          </a:xfrm>
          <a:prstGeom prst="rect">
            <a:avLst/>
          </a:prstGeom>
          <a:solidFill>
            <a:srgbClr val="E75C45"/>
          </a:solid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600" b="1" dirty="0" smtClean="0">
                <a:solidFill>
                  <a:schemeClr val="bg1"/>
                </a:solidFill>
                <a:latin typeface="メイリオ" panose="020B0604030504040204" pitchFamily="50" charset="-128"/>
                <a:ea typeface="メイリオ" panose="020B0604030504040204" pitchFamily="50" charset="-128"/>
              </a:rPr>
              <a:t>対象者</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8" name="テキスト ボックス 21">
            <a:extLst>
              <a:ext uri="{FF2B5EF4-FFF2-40B4-BE49-F238E27FC236}">
                <a16:creationId xmlns:a16="http://schemas.microsoft.com/office/drawing/2014/main" id="{9809722E-FF40-F1F7-1D96-D6FABF97179E}"/>
              </a:ext>
            </a:extLst>
          </p:cNvPr>
          <p:cNvSpPr txBox="1"/>
          <p:nvPr/>
        </p:nvSpPr>
        <p:spPr>
          <a:xfrm>
            <a:off x="132127" y="5978882"/>
            <a:ext cx="1769244" cy="470645"/>
          </a:xfrm>
          <a:prstGeom prst="rect">
            <a:avLst/>
          </a:prstGeom>
          <a:solidFill>
            <a:srgbClr val="E54C33"/>
          </a:solid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rPr>
              <a:t>その他のコース</a:t>
            </a:r>
          </a:p>
        </p:txBody>
      </p:sp>
      <p:pic>
        <p:nvPicPr>
          <p:cNvPr id="20" name="図 19">
            <a:extLst>
              <a:ext uri="{FF2B5EF4-FFF2-40B4-BE49-F238E27FC236}">
                <a16:creationId xmlns:a16="http://schemas.microsoft.com/office/drawing/2014/main" id="{25DCE658-EB3E-E5C8-90B4-C24CAD499C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4899" y="7857670"/>
            <a:ext cx="2252583" cy="2393165"/>
          </a:xfrm>
          <a:prstGeom prst="rect">
            <a:avLst/>
          </a:prstGeom>
        </p:spPr>
      </p:pic>
      <p:cxnSp>
        <p:nvCxnSpPr>
          <p:cNvPr id="7" name="直線コネクタ 6">
            <a:extLst>
              <a:ext uri="{FF2B5EF4-FFF2-40B4-BE49-F238E27FC236}">
                <a16:creationId xmlns:a16="http://schemas.microsoft.com/office/drawing/2014/main" id="{B65F7F40-8F80-8550-9D22-0604EAE5211C}"/>
              </a:ext>
            </a:extLst>
          </p:cNvPr>
          <p:cNvCxnSpPr>
            <a:cxnSpLocks/>
          </p:cNvCxnSpPr>
          <p:nvPr/>
        </p:nvCxnSpPr>
        <p:spPr>
          <a:xfrm>
            <a:off x="237793" y="5746859"/>
            <a:ext cx="7105062" cy="0"/>
          </a:xfrm>
          <a:prstGeom prst="line">
            <a:avLst/>
          </a:prstGeom>
          <a:ln w="12700">
            <a:solidFill>
              <a:srgbClr val="6F8F35"/>
            </a:solidFill>
            <a:prstDash val="dash"/>
          </a:ln>
        </p:spPr>
        <p:style>
          <a:lnRef idx="1">
            <a:schemeClr val="accent1"/>
          </a:lnRef>
          <a:fillRef idx="0">
            <a:schemeClr val="accent1"/>
          </a:fillRef>
          <a:effectRef idx="0">
            <a:schemeClr val="accent1"/>
          </a:effectRef>
          <a:fontRef idx="minor">
            <a:schemeClr val="tx1"/>
          </a:fontRef>
        </p:style>
      </p:cxnSp>
      <p:pic>
        <p:nvPicPr>
          <p:cNvPr id="9" name="図 8"/>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930912" y="1142927"/>
            <a:ext cx="1179797" cy="772525"/>
          </a:xfrm>
          <a:prstGeom prst="rect">
            <a:avLst/>
          </a:prstGeom>
        </p:spPr>
      </p:pic>
      <p:pic>
        <p:nvPicPr>
          <p:cNvPr id="11" name="図 10"/>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6102556" y="4205982"/>
            <a:ext cx="934322" cy="762381"/>
          </a:xfrm>
          <a:prstGeom prst="rect">
            <a:avLst/>
          </a:prstGeom>
        </p:spPr>
      </p:pic>
    </p:spTree>
    <p:extLst>
      <p:ext uri="{BB962C8B-B14F-4D97-AF65-F5344CB8AC3E}">
        <p14:creationId xmlns:p14="http://schemas.microsoft.com/office/powerpoint/2010/main" val="1043571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425319" y="6880974"/>
            <a:ext cx="2485815" cy="598281"/>
          </a:xfrm>
          <a:prstGeom prst="rect">
            <a:avLst/>
          </a:prstGeom>
        </p:spPr>
      </p:pic>
      <p:sp>
        <p:nvSpPr>
          <p:cNvPr id="48" name="ホームベース 11">
            <a:extLst>
              <a:ext uri="{FF2B5EF4-FFF2-40B4-BE49-F238E27FC236}">
                <a16:creationId xmlns:a16="http://schemas.microsoft.com/office/drawing/2014/main" id="{00000000-0008-0000-0600-00000C000000}"/>
              </a:ext>
            </a:extLst>
          </p:cNvPr>
          <p:cNvSpPr/>
          <p:nvPr/>
        </p:nvSpPr>
        <p:spPr>
          <a:xfrm rot="5400000">
            <a:off x="82715" y="712168"/>
            <a:ext cx="1312056" cy="1188398"/>
          </a:xfrm>
          <a:prstGeom prst="homePlate">
            <a:avLst>
              <a:gd name="adj" fmla="val 27510"/>
            </a:avLst>
          </a:prstGeom>
          <a:solidFill>
            <a:srgbClr val="EBA4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49" name="テキスト ボックス 12">
            <a:extLst>
              <a:ext uri="{FF2B5EF4-FFF2-40B4-BE49-F238E27FC236}">
                <a16:creationId xmlns:a16="http://schemas.microsoft.com/office/drawing/2014/main" id="{00000000-0008-0000-0600-00000D000000}"/>
              </a:ext>
            </a:extLst>
          </p:cNvPr>
          <p:cNvSpPr txBox="1"/>
          <p:nvPr/>
        </p:nvSpPr>
        <p:spPr>
          <a:xfrm>
            <a:off x="406995" y="1038203"/>
            <a:ext cx="684803" cy="292388"/>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300" b="1" dirty="0">
                <a:solidFill>
                  <a:schemeClr val="bg1"/>
                </a:solidFill>
                <a:latin typeface="メイリオ" panose="020B0604030504040204" pitchFamily="50" charset="-128"/>
                <a:ea typeface="メイリオ" panose="020B0604030504040204" pitchFamily="50" charset="-128"/>
              </a:rPr>
              <a:t>①応募</a:t>
            </a:r>
          </a:p>
        </p:txBody>
      </p:sp>
      <p:sp>
        <p:nvSpPr>
          <p:cNvPr id="45" name="正方形/長方形 44">
            <a:extLst>
              <a:ext uri="{FF2B5EF4-FFF2-40B4-BE49-F238E27FC236}">
                <a16:creationId xmlns:a16="http://schemas.microsoft.com/office/drawing/2014/main" id="{3FE54D7B-D05A-ED9D-657E-39968611F813}"/>
              </a:ext>
            </a:extLst>
          </p:cNvPr>
          <p:cNvSpPr/>
          <p:nvPr/>
        </p:nvSpPr>
        <p:spPr>
          <a:xfrm>
            <a:off x="-1" y="3634"/>
            <a:ext cx="7559676" cy="504000"/>
          </a:xfrm>
          <a:prstGeom prst="rect">
            <a:avLst/>
          </a:prstGeom>
          <a:solidFill>
            <a:srgbClr val="E75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8" name="テキスト ボックス 33">
            <a:extLst>
              <a:ext uri="{FF2B5EF4-FFF2-40B4-BE49-F238E27FC236}">
                <a16:creationId xmlns:a16="http://schemas.microsoft.com/office/drawing/2014/main" id="{DBA8A5A0-3E8F-4325-898D-B7A18725048A}"/>
              </a:ext>
            </a:extLst>
          </p:cNvPr>
          <p:cNvSpPr txBox="1"/>
          <p:nvPr/>
        </p:nvSpPr>
        <p:spPr>
          <a:xfrm>
            <a:off x="3755289" y="7418685"/>
            <a:ext cx="3224892" cy="30777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400" b="1" dirty="0" smtClean="0">
                <a:solidFill>
                  <a:srgbClr val="E75C45"/>
                </a:solidFill>
                <a:latin typeface="メイリオ" panose="020B0604030504040204" pitchFamily="50" charset="-128"/>
                <a:ea typeface="メイリオ" panose="020B0604030504040204" pitchFamily="50" charset="-128"/>
              </a:rPr>
              <a:t>　（</a:t>
            </a:r>
            <a:r>
              <a:rPr kumimoji="1" lang="ja-JP" altLang="en-US" sz="1400" b="1" dirty="0">
                <a:solidFill>
                  <a:srgbClr val="E75C45"/>
                </a:solidFill>
                <a:latin typeface="メイリオ" panose="020B0604030504040204" pitchFamily="50" charset="-128"/>
                <a:ea typeface="メイリオ" panose="020B0604030504040204" pitchFamily="50" charset="-128"/>
              </a:rPr>
              <a:t>営業時間</a:t>
            </a:r>
            <a:r>
              <a:rPr kumimoji="1" lang="ja-JP" altLang="en-US" sz="1400" b="1" baseline="0" dirty="0">
                <a:solidFill>
                  <a:srgbClr val="E75C45"/>
                </a:solidFill>
                <a:latin typeface="メイリオ" panose="020B0604030504040204" pitchFamily="50" charset="-128"/>
                <a:ea typeface="メイリオ" panose="020B0604030504040204" pitchFamily="50" charset="-128"/>
              </a:rPr>
              <a:t> </a:t>
            </a:r>
            <a:r>
              <a:rPr kumimoji="1" lang="ja-JP" altLang="en-US" sz="1400" b="1" dirty="0">
                <a:solidFill>
                  <a:srgbClr val="E75C45"/>
                </a:solidFill>
                <a:latin typeface="メイリオ" panose="020B0604030504040204" pitchFamily="50" charset="-128"/>
                <a:ea typeface="メイリオ" panose="020B0604030504040204" pitchFamily="50" charset="-128"/>
              </a:rPr>
              <a:t>平日</a:t>
            </a:r>
            <a:r>
              <a:rPr kumimoji="1" lang="en-US" altLang="ja-JP" sz="1400" b="1" dirty="0">
                <a:solidFill>
                  <a:srgbClr val="E75C45"/>
                </a:solidFill>
                <a:latin typeface="メイリオ" panose="020B0604030504040204" pitchFamily="50" charset="-128"/>
                <a:ea typeface="メイリオ" panose="020B0604030504040204" pitchFamily="50" charset="-128"/>
              </a:rPr>
              <a:t>9:00</a:t>
            </a:r>
            <a:r>
              <a:rPr kumimoji="1" lang="ja-JP" altLang="en-US" sz="1400" b="1" dirty="0">
                <a:solidFill>
                  <a:srgbClr val="E75C45"/>
                </a:solidFill>
                <a:latin typeface="メイリオ" panose="020B0604030504040204" pitchFamily="50" charset="-128"/>
                <a:ea typeface="メイリオ" panose="020B0604030504040204" pitchFamily="50" charset="-128"/>
              </a:rPr>
              <a:t>～</a:t>
            </a:r>
            <a:r>
              <a:rPr kumimoji="1" lang="en-US" altLang="ja-JP" sz="1400" b="1" dirty="0">
                <a:solidFill>
                  <a:srgbClr val="E75C45"/>
                </a:solidFill>
                <a:latin typeface="メイリオ" panose="020B0604030504040204" pitchFamily="50" charset="-128"/>
                <a:ea typeface="メイリオ" panose="020B0604030504040204" pitchFamily="50" charset="-128"/>
              </a:rPr>
              <a:t>17:00</a:t>
            </a:r>
            <a:r>
              <a:rPr kumimoji="1" lang="ja-JP" altLang="en-US" sz="1400" b="1" dirty="0">
                <a:solidFill>
                  <a:srgbClr val="E75C45"/>
                </a:solidFill>
                <a:latin typeface="メイリオ" panose="020B0604030504040204" pitchFamily="50" charset="-128"/>
                <a:ea typeface="メイリオ" panose="020B0604030504040204" pitchFamily="50" charset="-128"/>
              </a:rPr>
              <a:t>）</a:t>
            </a:r>
          </a:p>
        </p:txBody>
      </p:sp>
      <p:cxnSp>
        <p:nvCxnSpPr>
          <p:cNvPr id="15" name="直線コネクタ 14">
            <a:extLst>
              <a:ext uri="{FF2B5EF4-FFF2-40B4-BE49-F238E27FC236}">
                <a16:creationId xmlns:a16="http://schemas.microsoft.com/office/drawing/2014/main" id="{97B624A8-3D2F-9E50-07ED-169463FA3B96}"/>
              </a:ext>
            </a:extLst>
          </p:cNvPr>
          <p:cNvCxnSpPr>
            <a:cxnSpLocks/>
          </p:cNvCxnSpPr>
          <p:nvPr/>
        </p:nvCxnSpPr>
        <p:spPr>
          <a:xfrm>
            <a:off x="192914" y="6651938"/>
            <a:ext cx="7200000" cy="0"/>
          </a:xfrm>
          <a:prstGeom prst="line">
            <a:avLst/>
          </a:prstGeom>
          <a:ln w="38100">
            <a:solidFill>
              <a:srgbClr val="E75C45"/>
            </a:solidFill>
            <a:prstDash val="dash"/>
          </a:ln>
        </p:spPr>
        <p:style>
          <a:lnRef idx="1">
            <a:schemeClr val="accent1"/>
          </a:lnRef>
          <a:fillRef idx="0">
            <a:schemeClr val="accent1"/>
          </a:fillRef>
          <a:effectRef idx="0">
            <a:schemeClr val="accent1"/>
          </a:effectRef>
          <a:fontRef idx="minor">
            <a:schemeClr val="tx1"/>
          </a:fontRef>
        </p:style>
      </p:cxnSp>
      <p:sp>
        <p:nvSpPr>
          <p:cNvPr id="16" name="正方形/長方形 41">
            <a:extLst>
              <a:ext uri="{FF2B5EF4-FFF2-40B4-BE49-F238E27FC236}">
                <a16:creationId xmlns:a16="http://schemas.microsoft.com/office/drawing/2014/main" id="{2046D166-1795-4EB4-87FE-455AF2FEF783}"/>
              </a:ext>
            </a:extLst>
          </p:cNvPr>
          <p:cNvSpPr/>
          <p:nvPr/>
        </p:nvSpPr>
        <p:spPr>
          <a:xfrm rot="-660000">
            <a:off x="6950024" y="2503771"/>
            <a:ext cx="0" cy="2537700"/>
          </a:xfrm>
          <a:custGeom>
            <a:avLst/>
            <a:gdLst>
              <a:gd name="connsiteX0" fmla="*/ 0 w 7758545"/>
              <a:gd name="connsiteY0" fmla="*/ 0 h 2095500"/>
              <a:gd name="connsiteX1" fmla="*/ 7758545 w 7758545"/>
              <a:gd name="connsiteY1" fmla="*/ 0 h 2095500"/>
              <a:gd name="connsiteX2" fmla="*/ 7758545 w 7758545"/>
              <a:gd name="connsiteY2" fmla="*/ 2095500 h 2095500"/>
              <a:gd name="connsiteX3" fmla="*/ 0 w 7758545"/>
              <a:gd name="connsiteY3" fmla="*/ 2095500 h 2095500"/>
              <a:gd name="connsiteX4" fmla="*/ 0 w 7758545"/>
              <a:gd name="connsiteY4" fmla="*/ 0 h 2095500"/>
              <a:gd name="connsiteX0" fmla="*/ 357478 w 8116023"/>
              <a:gd name="connsiteY0" fmla="*/ 0 h 2095500"/>
              <a:gd name="connsiteX1" fmla="*/ 8116023 w 8116023"/>
              <a:gd name="connsiteY1" fmla="*/ 0 h 2095500"/>
              <a:gd name="connsiteX2" fmla="*/ 8116023 w 8116023"/>
              <a:gd name="connsiteY2" fmla="*/ 2095500 h 2095500"/>
              <a:gd name="connsiteX3" fmla="*/ 0 w 8116023"/>
              <a:gd name="connsiteY3" fmla="*/ 1937802 h 2095500"/>
              <a:gd name="connsiteX4" fmla="*/ 357478 w 8116023"/>
              <a:gd name="connsiteY4" fmla="*/ 0 h 2095500"/>
              <a:gd name="connsiteX0" fmla="*/ 357478 w 8116023"/>
              <a:gd name="connsiteY0" fmla="*/ 0 h 2012411"/>
              <a:gd name="connsiteX1" fmla="*/ 8116023 w 8116023"/>
              <a:gd name="connsiteY1" fmla="*/ 0 h 2012411"/>
              <a:gd name="connsiteX2" fmla="*/ 7779327 w 8116023"/>
              <a:gd name="connsiteY2" fmla="*/ 2012411 h 2012411"/>
              <a:gd name="connsiteX3" fmla="*/ 0 w 8116023"/>
              <a:gd name="connsiteY3" fmla="*/ 1937802 h 2012411"/>
              <a:gd name="connsiteX4" fmla="*/ 357478 w 8116023"/>
              <a:gd name="connsiteY4" fmla="*/ 0 h 2012411"/>
              <a:gd name="connsiteX0" fmla="*/ 182218 w 8116023"/>
              <a:gd name="connsiteY0" fmla="*/ 24564 h 2012411"/>
              <a:gd name="connsiteX1" fmla="*/ 8116023 w 8116023"/>
              <a:gd name="connsiteY1" fmla="*/ 0 h 2012411"/>
              <a:gd name="connsiteX2" fmla="*/ 7779327 w 8116023"/>
              <a:gd name="connsiteY2" fmla="*/ 2012411 h 2012411"/>
              <a:gd name="connsiteX3" fmla="*/ 0 w 8116023"/>
              <a:gd name="connsiteY3" fmla="*/ 1937802 h 2012411"/>
              <a:gd name="connsiteX4" fmla="*/ 182218 w 8116023"/>
              <a:gd name="connsiteY4" fmla="*/ 24564 h 2012411"/>
              <a:gd name="connsiteX0" fmla="*/ 459571 w 8393376"/>
              <a:gd name="connsiteY0" fmla="*/ 24564 h 2012411"/>
              <a:gd name="connsiteX1" fmla="*/ 8393376 w 8393376"/>
              <a:gd name="connsiteY1" fmla="*/ 0 h 2012411"/>
              <a:gd name="connsiteX2" fmla="*/ 8056680 w 8393376"/>
              <a:gd name="connsiteY2" fmla="*/ 2012411 h 2012411"/>
              <a:gd name="connsiteX3" fmla="*/ -1 w 8393376"/>
              <a:gd name="connsiteY3" fmla="*/ 1945843 h 2012411"/>
              <a:gd name="connsiteX4" fmla="*/ 459571 w 8393376"/>
              <a:gd name="connsiteY4" fmla="*/ 24564 h 2012411"/>
              <a:gd name="connsiteX0" fmla="*/ 459572 w 8536311"/>
              <a:gd name="connsiteY0" fmla="*/ 1433 h 1989280"/>
              <a:gd name="connsiteX1" fmla="*/ 8536310 w 8536311"/>
              <a:gd name="connsiteY1" fmla="*/ 0 h 1989280"/>
              <a:gd name="connsiteX2" fmla="*/ 8056681 w 8536311"/>
              <a:gd name="connsiteY2" fmla="*/ 1989280 h 1989280"/>
              <a:gd name="connsiteX3" fmla="*/ 0 w 8536311"/>
              <a:gd name="connsiteY3" fmla="*/ 1922712 h 1989280"/>
              <a:gd name="connsiteX4" fmla="*/ 459572 w 8536311"/>
              <a:gd name="connsiteY4" fmla="*/ 1433 h 1989280"/>
              <a:gd name="connsiteX0" fmla="*/ 458424 w 8536310"/>
              <a:gd name="connsiteY0" fmla="*/ 0 h 2164456"/>
              <a:gd name="connsiteX1" fmla="*/ 8536310 w 8536310"/>
              <a:gd name="connsiteY1" fmla="*/ 175176 h 2164456"/>
              <a:gd name="connsiteX2" fmla="*/ 8056681 w 8536310"/>
              <a:gd name="connsiteY2" fmla="*/ 2164456 h 2164456"/>
              <a:gd name="connsiteX3" fmla="*/ 0 w 8536310"/>
              <a:gd name="connsiteY3" fmla="*/ 2097888 h 2164456"/>
              <a:gd name="connsiteX4" fmla="*/ 458424 w 8536310"/>
              <a:gd name="connsiteY4" fmla="*/ 0 h 2164456"/>
              <a:gd name="connsiteX0" fmla="*/ 458424 w 8629320"/>
              <a:gd name="connsiteY0" fmla="*/ 0 h 2164456"/>
              <a:gd name="connsiteX1" fmla="*/ 8629320 w 8629320"/>
              <a:gd name="connsiteY1" fmla="*/ 49090 h 2164456"/>
              <a:gd name="connsiteX2" fmla="*/ 8056681 w 8629320"/>
              <a:gd name="connsiteY2" fmla="*/ 2164456 h 2164456"/>
              <a:gd name="connsiteX3" fmla="*/ 0 w 8629320"/>
              <a:gd name="connsiteY3" fmla="*/ 2097888 h 2164456"/>
              <a:gd name="connsiteX4" fmla="*/ 458424 w 8629320"/>
              <a:gd name="connsiteY4" fmla="*/ 0 h 2164456"/>
              <a:gd name="connsiteX0" fmla="*/ 483960 w 8654856"/>
              <a:gd name="connsiteY0" fmla="*/ 0 h 2164456"/>
              <a:gd name="connsiteX1" fmla="*/ 8654856 w 8654856"/>
              <a:gd name="connsiteY1" fmla="*/ 49090 h 2164456"/>
              <a:gd name="connsiteX2" fmla="*/ 8082217 w 8654856"/>
              <a:gd name="connsiteY2" fmla="*/ 2164456 h 2164456"/>
              <a:gd name="connsiteX3" fmla="*/ 0 w 8654856"/>
              <a:gd name="connsiteY3" fmla="*/ 1934974 h 2164456"/>
              <a:gd name="connsiteX4" fmla="*/ 483960 w 8654856"/>
              <a:gd name="connsiteY4" fmla="*/ 0 h 2164456"/>
              <a:gd name="connsiteX0" fmla="*/ 483960 w 8654856"/>
              <a:gd name="connsiteY0" fmla="*/ 0 h 2021370"/>
              <a:gd name="connsiteX1" fmla="*/ 8654856 w 8654856"/>
              <a:gd name="connsiteY1" fmla="*/ 49090 h 2021370"/>
              <a:gd name="connsiteX2" fmla="*/ 8179197 w 8654856"/>
              <a:gd name="connsiteY2" fmla="*/ 2021370 h 2021370"/>
              <a:gd name="connsiteX3" fmla="*/ 0 w 8654856"/>
              <a:gd name="connsiteY3" fmla="*/ 1934974 h 2021370"/>
              <a:gd name="connsiteX4" fmla="*/ 483960 w 8654856"/>
              <a:gd name="connsiteY4" fmla="*/ 0 h 2021370"/>
              <a:gd name="connsiteX0" fmla="*/ 483960 w 8614590"/>
              <a:gd name="connsiteY0" fmla="*/ 0 h 2021370"/>
              <a:gd name="connsiteX1" fmla="*/ 8614590 w 8614590"/>
              <a:gd name="connsiteY1" fmla="*/ 130786 h 2021370"/>
              <a:gd name="connsiteX2" fmla="*/ 8179197 w 8614590"/>
              <a:gd name="connsiteY2" fmla="*/ 2021370 h 2021370"/>
              <a:gd name="connsiteX3" fmla="*/ 0 w 8614590"/>
              <a:gd name="connsiteY3" fmla="*/ 1934974 h 2021370"/>
              <a:gd name="connsiteX4" fmla="*/ 483960 w 8614590"/>
              <a:gd name="connsiteY4" fmla="*/ 0 h 2021370"/>
              <a:gd name="connsiteX0" fmla="*/ 483960 w 8599288"/>
              <a:gd name="connsiteY0" fmla="*/ 0 h 2021370"/>
              <a:gd name="connsiteX1" fmla="*/ 8599288 w 8599288"/>
              <a:gd name="connsiteY1" fmla="*/ 287090 h 2021370"/>
              <a:gd name="connsiteX2" fmla="*/ 8179197 w 8599288"/>
              <a:gd name="connsiteY2" fmla="*/ 2021370 h 2021370"/>
              <a:gd name="connsiteX3" fmla="*/ 0 w 8599288"/>
              <a:gd name="connsiteY3" fmla="*/ 1934974 h 2021370"/>
              <a:gd name="connsiteX4" fmla="*/ 483960 w 8599288"/>
              <a:gd name="connsiteY4" fmla="*/ 0 h 2021370"/>
              <a:gd name="connsiteX0" fmla="*/ 411368 w 8599288"/>
              <a:gd name="connsiteY0" fmla="*/ 0 h 1891979"/>
              <a:gd name="connsiteX1" fmla="*/ 8599288 w 8599288"/>
              <a:gd name="connsiteY1" fmla="*/ 157699 h 1891979"/>
              <a:gd name="connsiteX2" fmla="*/ 8179197 w 8599288"/>
              <a:gd name="connsiteY2" fmla="*/ 1891979 h 1891979"/>
              <a:gd name="connsiteX3" fmla="*/ 0 w 8599288"/>
              <a:gd name="connsiteY3" fmla="*/ 1805583 h 1891979"/>
              <a:gd name="connsiteX4" fmla="*/ 411368 w 8599288"/>
              <a:gd name="connsiteY4" fmla="*/ 0 h 18919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99288" h="1891979">
                <a:moveTo>
                  <a:pt x="411368" y="0"/>
                </a:moveTo>
                <a:lnTo>
                  <a:pt x="8599288" y="157699"/>
                </a:lnTo>
                <a:lnTo>
                  <a:pt x="8179197" y="1891979"/>
                </a:lnTo>
                <a:lnTo>
                  <a:pt x="0" y="1805583"/>
                </a:lnTo>
                <a:lnTo>
                  <a:pt x="411368" y="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7" name="テキスト ボックス 2">
            <a:extLst>
              <a:ext uri="{FF2B5EF4-FFF2-40B4-BE49-F238E27FC236}">
                <a16:creationId xmlns:a16="http://schemas.microsoft.com/office/drawing/2014/main" id="{D284C2B7-2693-4CC5-9D96-ACDA0F561998}"/>
              </a:ext>
            </a:extLst>
          </p:cNvPr>
          <p:cNvSpPr txBox="1"/>
          <p:nvPr/>
        </p:nvSpPr>
        <p:spPr>
          <a:xfrm rot="-540000">
            <a:off x="6950024" y="1962132"/>
            <a:ext cx="0" cy="285701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b"/>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600"/>
              </a:lnSpc>
            </a:pPr>
            <a:endParaRPr kumimoji="1" lang="ja-JP" altLang="en-US" sz="5500" b="1" dirty="0"/>
          </a:p>
        </p:txBody>
      </p:sp>
      <p:sp>
        <p:nvSpPr>
          <p:cNvPr id="20" name="四角形: 角を丸くする 19">
            <a:extLst>
              <a:ext uri="{FF2B5EF4-FFF2-40B4-BE49-F238E27FC236}">
                <a16:creationId xmlns:a16="http://schemas.microsoft.com/office/drawing/2014/main" id="{FD55655B-DC2A-40D1-BA46-2A35C4FE4264}"/>
              </a:ext>
            </a:extLst>
          </p:cNvPr>
          <p:cNvSpPr/>
          <p:nvPr/>
        </p:nvSpPr>
        <p:spPr>
          <a:xfrm>
            <a:off x="407429" y="6393402"/>
            <a:ext cx="2911927" cy="517072"/>
          </a:xfrm>
          <a:prstGeom prst="roundRect">
            <a:avLst>
              <a:gd name="adj" fmla="val 50000"/>
            </a:avLst>
          </a:prstGeom>
          <a:solidFill>
            <a:srgbClr val="FAF8EA"/>
          </a:solidFill>
          <a:ln w="38100">
            <a:solidFill>
              <a:srgbClr val="E75C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600" b="1" dirty="0">
                <a:solidFill>
                  <a:srgbClr val="E75C45"/>
                </a:solidFill>
                <a:latin typeface="メイリオ" panose="020B0604030504040204" pitchFamily="50" charset="-128"/>
                <a:ea typeface="メイリオ" panose="020B0604030504040204" pitchFamily="50" charset="-128"/>
              </a:rPr>
              <a:t>お問い合わせ・お申し込み</a:t>
            </a:r>
          </a:p>
        </p:txBody>
      </p:sp>
      <p:sp>
        <p:nvSpPr>
          <p:cNvPr id="23" name="テキスト ボックス 23">
            <a:extLst>
              <a:ext uri="{FF2B5EF4-FFF2-40B4-BE49-F238E27FC236}">
                <a16:creationId xmlns:a16="http://schemas.microsoft.com/office/drawing/2014/main" id="{47DD9516-69BC-CE96-25C6-2269E150638C}"/>
              </a:ext>
            </a:extLst>
          </p:cNvPr>
          <p:cNvSpPr txBox="1"/>
          <p:nvPr/>
        </p:nvSpPr>
        <p:spPr>
          <a:xfrm>
            <a:off x="3722220" y="6755328"/>
            <a:ext cx="3374570" cy="32316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500" b="1" dirty="0">
                <a:solidFill>
                  <a:srgbClr val="EBA407"/>
                </a:solidFill>
                <a:latin typeface="メイリオ" panose="020B0604030504040204" pitchFamily="50" charset="-128"/>
                <a:ea typeface="メイリオ" panose="020B0604030504040204" pitchFamily="50" charset="-128"/>
              </a:rPr>
              <a:t>●</a:t>
            </a:r>
            <a:r>
              <a:rPr kumimoji="1" lang="ja-JP" altLang="en-US" sz="1500" b="1" dirty="0">
                <a:latin typeface="メイリオ" panose="020B0604030504040204" pitchFamily="50" charset="-128"/>
                <a:ea typeface="メイリオ" panose="020B0604030504040204" pitchFamily="50" charset="-128"/>
              </a:rPr>
              <a:t>東京しごとセンター</a:t>
            </a:r>
            <a:r>
              <a:rPr kumimoji="1" lang="ja-JP" altLang="en-US" sz="1500" b="1" baseline="0" dirty="0">
                <a:latin typeface="メイリオ" panose="020B0604030504040204" pitchFamily="50" charset="-128"/>
                <a:ea typeface="メイリオ" panose="020B0604030504040204" pitchFamily="50" charset="-128"/>
              </a:rPr>
              <a:t> </a:t>
            </a:r>
            <a:r>
              <a:rPr kumimoji="1" lang="ja-JP" altLang="en-US" sz="1500" b="1" dirty="0">
                <a:latin typeface="メイリオ" panose="020B0604030504040204" pitchFamily="50" charset="-128"/>
                <a:ea typeface="メイリオ" panose="020B0604030504040204" pitchFamily="50" charset="-128"/>
              </a:rPr>
              <a:t>能力開発係　</a:t>
            </a:r>
          </a:p>
        </p:txBody>
      </p:sp>
      <p:sp>
        <p:nvSpPr>
          <p:cNvPr id="24" name="テキスト ボックス 24">
            <a:extLst>
              <a:ext uri="{FF2B5EF4-FFF2-40B4-BE49-F238E27FC236}">
                <a16:creationId xmlns:a16="http://schemas.microsoft.com/office/drawing/2014/main" id="{A19B51E2-AEC3-41E1-A608-298535D43246}"/>
              </a:ext>
            </a:extLst>
          </p:cNvPr>
          <p:cNvSpPr txBox="1"/>
          <p:nvPr/>
        </p:nvSpPr>
        <p:spPr>
          <a:xfrm>
            <a:off x="3989128" y="6955642"/>
            <a:ext cx="2800350" cy="47705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2500" b="1" u="sng" spc="-800" dirty="0">
                <a:solidFill>
                  <a:srgbClr val="E75C45"/>
                </a:solidFill>
                <a:latin typeface="Meiryo UI" panose="020B0604030504040204" pitchFamily="50" charset="-128"/>
                <a:ea typeface="Meiryo UI" panose="020B0604030504040204" pitchFamily="50" charset="-128"/>
              </a:rPr>
              <a:t>０３－５２１１－２３２７</a:t>
            </a:r>
          </a:p>
        </p:txBody>
      </p:sp>
      <p:pic>
        <p:nvPicPr>
          <p:cNvPr id="25" name="図 24">
            <a:extLst>
              <a:ext uri="{FF2B5EF4-FFF2-40B4-BE49-F238E27FC236}">
                <a16:creationId xmlns:a16="http://schemas.microsoft.com/office/drawing/2014/main" id="{909F8481-14C6-3F44-601B-A91EF403AD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5289" y="7020856"/>
            <a:ext cx="311257" cy="311257"/>
          </a:xfrm>
          <a:prstGeom prst="rect">
            <a:avLst/>
          </a:prstGeom>
        </p:spPr>
      </p:pic>
      <p:sp>
        <p:nvSpPr>
          <p:cNvPr id="30" name="テキスト ボックス 38">
            <a:extLst>
              <a:ext uri="{FF2B5EF4-FFF2-40B4-BE49-F238E27FC236}">
                <a16:creationId xmlns:a16="http://schemas.microsoft.com/office/drawing/2014/main" id="{DF0138DE-DB58-4D59-A356-CC467390735C}"/>
              </a:ext>
            </a:extLst>
          </p:cNvPr>
          <p:cNvSpPr txBox="1"/>
          <p:nvPr/>
        </p:nvSpPr>
        <p:spPr>
          <a:xfrm>
            <a:off x="4145209" y="7981598"/>
            <a:ext cx="3247705" cy="60529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nSpc>
                <a:spcPts val="2000"/>
              </a:lnSpc>
            </a:pPr>
            <a:r>
              <a:rPr kumimoji="1" lang="ja-JP" altLang="en-US" sz="1400" b="0" dirty="0">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102-0072</a:t>
            </a:r>
          </a:p>
          <a:p>
            <a:pPr>
              <a:lnSpc>
                <a:spcPts val="2000"/>
              </a:lnSpc>
            </a:pPr>
            <a:r>
              <a:rPr kumimoji="1" lang="ja-JP" altLang="en-US" sz="1400" b="0" dirty="0">
                <a:latin typeface="メイリオ" panose="020B0604030504040204" pitchFamily="50" charset="-128"/>
                <a:ea typeface="メイリオ" panose="020B0604030504040204" pitchFamily="50" charset="-128"/>
              </a:rPr>
              <a:t>東京都千代田区飯田橋</a:t>
            </a:r>
            <a:r>
              <a:rPr kumimoji="1" lang="en-US" altLang="ja-JP" sz="1400" b="0" dirty="0">
                <a:latin typeface="メイリオ" panose="020B0604030504040204" pitchFamily="50" charset="-128"/>
                <a:ea typeface="メイリオ" panose="020B0604030504040204" pitchFamily="50" charset="-128"/>
              </a:rPr>
              <a:t>3-10-3</a:t>
            </a:r>
          </a:p>
        </p:txBody>
      </p:sp>
      <p:sp>
        <p:nvSpPr>
          <p:cNvPr id="31" name="テキスト ボックス 40">
            <a:extLst>
              <a:ext uri="{FF2B5EF4-FFF2-40B4-BE49-F238E27FC236}">
                <a16:creationId xmlns:a16="http://schemas.microsoft.com/office/drawing/2014/main" id="{456C448B-A422-472F-8F15-C75349CB8557}"/>
              </a:ext>
            </a:extLst>
          </p:cNvPr>
          <p:cNvSpPr txBox="1"/>
          <p:nvPr/>
        </p:nvSpPr>
        <p:spPr>
          <a:xfrm>
            <a:off x="3807961" y="7706467"/>
            <a:ext cx="3439886" cy="32316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500" b="1" dirty="0">
                <a:solidFill>
                  <a:srgbClr val="C00000"/>
                </a:solidFill>
                <a:latin typeface="メイリオ" panose="020B0604030504040204" pitchFamily="50" charset="-128"/>
                <a:ea typeface="メイリオ" panose="020B0604030504040204" pitchFamily="50" charset="-128"/>
              </a:rPr>
              <a:t>●</a:t>
            </a:r>
            <a:r>
              <a:rPr kumimoji="1" lang="ja-JP" altLang="en-US" sz="1500" b="1" u="sng" dirty="0">
                <a:latin typeface="メイリオ" panose="020B0604030504040204" pitchFamily="50" charset="-128"/>
                <a:ea typeface="メイリオ" panose="020B0604030504040204" pitchFamily="50" charset="-128"/>
              </a:rPr>
              <a:t>東京しごとセンター（飯田橋）</a:t>
            </a:r>
            <a:r>
              <a:rPr kumimoji="1" lang="ja-JP" altLang="en-US" sz="1500" b="1" u="sng" baseline="0" dirty="0">
                <a:latin typeface="メイリオ" panose="020B0604030504040204" pitchFamily="50" charset="-128"/>
                <a:ea typeface="メイリオ" panose="020B0604030504040204" pitchFamily="50" charset="-128"/>
              </a:rPr>
              <a:t> </a:t>
            </a:r>
            <a:endParaRPr kumimoji="1" lang="ja-JP" altLang="en-US" sz="1500" b="1" u="sng" dirty="0">
              <a:latin typeface="メイリオ" panose="020B0604030504040204" pitchFamily="50" charset="-128"/>
              <a:ea typeface="メイリオ" panose="020B0604030504040204" pitchFamily="50" charset="-128"/>
            </a:endParaRPr>
          </a:p>
        </p:txBody>
      </p:sp>
      <p:pic>
        <p:nvPicPr>
          <p:cNvPr id="32" name="図 31">
            <a:extLst>
              <a:ext uri="{FF2B5EF4-FFF2-40B4-BE49-F238E27FC236}">
                <a16:creationId xmlns:a16="http://schemas.microsoft.com/office/drawing/2014/main" id="{BB5445B5-A5FF-D091-08D2-90DF9F45B2A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33048" y="8039100"/>
            <a:ext cx="312161" cy="471414"/>
          </a:xfrm>
          <a:prstGeom prst="rect">
            <a:avLst/>
          </a:prstGeom>
        </p:spPr>
      </p:pic>
      <p:sp>
        <p:nvSpPr>
          <p:cNvPr id="37" name="テキスト ボックス 36">
            <a:extLst>
              <a:ext uri="{FF2B5EF4-FFF2-40B4-BE49-F238E27FC236}">
                <a16:creationId xmlns:a16="http://schemas.microsoft.com/office/drawing/2014/main" id="{AD4DA5A5-0392-4D08-1384-8AADE6F861A1}"/>
              </a:ext>
            </a:extLst>
          </p:cNvPr>
          <p:cNvSpPr txBox="1"/>
          <p:nvPr/>
        </p:nvSpPr>
        <p:spPr>
          <a:xfrm>
            <a:off x="1581577" y="571991"/>
            <a:ext cx="5425917" cy="1310615"/>
          </a:xfrm>
          <a:prstGeom prst="rect">
            <a:avLst/>
          </a:prstGeom>
          <a:noFill/>
        </p:spPr>
        <p:txBody>
          <a:bodyPr wrap="square" rtlCol="0">
            <a:spAutoFit/>
          </a:bodyPr>
          <a:lstStyle/>
          <a:p>
            <a:pPr marL="0" rtl="0" eaLnBrk="1" fontAlgn="ctr" latinLnBrk="0" hangingPunct="1">
              <a:lnSpc>
                <a:spcPts val="1800"/>
              </a:lnSpc>
              <a:spcBef>
                <a:spcPts val="0"/>
              </a:spcBef>
              <a:spcAft>
                <a:spcPts val="0"/>
              </a:spcAft>
            </a:pPr>
            <a:r>
              <a:rPr kumimoji="1" lang="ja-JP" altLang="ja-JP" sz="1300" b="1" i="0" u="sng" strike="noStrike" kern="1200" dirty="0">
                <a:solidFill>
                  <a:srgbClr val="E75C45"/>
                </a:solidFill>
                <a:effectLst/>
                <a:latin typeface="メイリオ" panose="020B0604030504040204" pitchFamily="50" charset="-128"/>
                <a:ea typeface="メイリオ" panose="020B0604030504040204" pitchFamily="50" charset="-128"/>
              </a:rPr>
              <a:t>申込期間中に以下のいずれかの方法でお申し込みください。</a:t>
            </a:r>
            <a:endParaRPr lang="ja-JP" altLang="ja-JP" sz="1300" b="1" i="0" u="sng" strike="noStrike" dirty="0">
              <a:solidFill>
                <a:srgbClr val="E75C45"/>
              </a:solidFill>
              <a:effectLst/>
              <a:latin typeface="メイリオ" panose="020B0604030504040204" pitchFamily="50" charset="-128"/>
              <a:ea typeface="メイリオ" panose="020B0604030504040204" pitchFamily="50" charset="-128"/>
            </a:endParaRPr>
          </a:p>
          <a:p>
            <a:pPr marL="0" rtl="0" eaLnBrk="1" fontAlgn="ctr" latinLnBrk="0" hangingPunct="1">
              <a:lnSpc>
                <a:spcPts val="2300"/>
              </a:lnSpc>
              <a:spcBef>
                <a:spcPts val="0"/>
              </a:spcBef>
              <a:spcAft>
                <a:spcPts val="0"/>
              </a:spcAft>
            </a:pPr>
            <a:r>
              <a:rPr kumimoji="1" lang="ja-JP" altLang="ja-JP" sz="1300" b="1" i="0" u="none" strike="noStrike" kern="1200" dirty="0">
                <a:solidFill>
                  <a:srgbClr val="000000"/>
                </a:solidFill>
                <a:effectLst/>
                <a:latin typeface="メイリオ" panose="020B0604030504040204" pitchFamily="50" charset="-128"/>
                <a:ea typeface="メイリオ" panose="020B0604030504040204" pitchFamily="50" charset="-128"/>
              </a:rPr>
              <a:t>①電話</a:t>
            </a:r>
            <a:r>
              <a:rPr kumimoji="1" lang="ja-JP" altLang="ja-JP" sz="1300" b="0" i="0" u="none" strike="noStrike" kern="1200" dirty="0">
                <a:solidFill>
                  <a:srgbClr val="000000"/>
                </a:solidFill>
                <a:effectLst/>
                <a:latin typeface="メイリオ" panose="020B0604030504040204" pitchFamily="50" charset="-128"/>
                <a:ea typeface="メイリオ" panose="020B0604030504040204" pitchFamily="50" charset="-128"/>
              </a:rPr>
              <a:t>：能力開発係（</a:t>
            </a:r>
            <a:r>
              <a:rPr kumimoji="1" lang="en-US" altLang="ja-JP" sz="1300" b="0" i="0" u="none" strike="noStrike" kern="1200" dirty="0">
                <a:solidFill>
                  <a:srgbClr val="000000"/>
                </a:solidFill>
                <a:effectLst/>
                <a:latin typeface="メイリオ" panose="020B0604030504040204" pitchFamily="50" charset="-128"/>
                <a:ea typeface="メイリオ" panose="020B0604030504040204" pitchFamily="50" charset="-128"/>
              </a:rPr>
              <a:t>03-5211-2327</a:t>
            </a:r>
            <a:r>
              <a:rPr kumimoji="1" lang="ja-JP" altLang="ja-JP" sz="1300" b="0" i="0" u="none" strike="noStrike" kern="1200" dirty="0">
                <a:solidFill>
                  <a:srgbClr val="000000"/>
                </a:solidFill>
                <a:effectLst/>
                <a:latin typeface="メイリオ" panose="020B0604030504040204" pitchFamily="50" charset="-128"/>
                <a:ea typeface="メイリオ" panose="020B0604030504040204" pitchFamily="50" charset="-128"/>
              </a:rPr>
              <a:t>）までお電話ください。</a:t>
            </a:r>
            <a:endParaRPr lang="ja-JP" altLang="ja-JP" sz="1300" b="0" i="0" u="none" strike="noStrike" dirty="0">
              <a:effectLst/>
              <a:latin typeface="メイリオ" panose="020B0604030504040204" pitchFamily="50" charset="-128"/>
              <a:ea typeface="メイリオ" panose="020B0604030504040204" pitchFamily="50" charset="-128"/>
            </a:endParaRPr>
          </a:p>
          <a:p>
            <a:pPr marL="0" rtl="0" eaLnBrk="1" fontAlgn="ctr" latinLnBrk="0" hangingPunct="1">
              <a:lnSpc>
                <a:spcPts val="1800"/>
              </a:lnSpc>
              <a:spcBef>
                <a:spcPts val="0"/>
              </a:spcBef>
              <a:spcAft>
                <a:spcPts val="0"/>
              </a:spcAft>
            </a:pPr>
            <a:r>
              <a:rPr kumimoji="1" lang="ja-JP" altLang="ja-JP" sz="1300" b="1" i="0" u="none" strike="noStrike" kern="1200" dirty="0">
                <a:solidFill>
                  <a:srgbClr val="000000"/>
                </a:solidFill>
                <a:effectLst/>
                <a:latin typeface="メイリオ" panose="020B0604030504040204" pitchFamily="50" charset="-128"/>
                <a:ea typeface="メイリオ" panose="020B0604030504040204" pitchFamily="50" charset="-128"/>
              </a:rPr>
              <a:t>②ＨＰ</a:t>
            </a:r>
            <a:r>
              <a:rPr kumimoji="1" lang="ja-JP" altLang="ja-JP" sz="1300" b="0" i="0" u="none" strike="noStrike" kern="1200" dirty="0">
                <a:solidFill>
                  <a:srgbClr val="000000"/>
                </a:solidFill>
                <a:effectLst/>
                <a:latin typeface="メイリオ" panose="020B0604030504040204" pitchFamily="50" charset="-128"/>
                <a:ea typeface="メイリオ" panose="020B0604030504040204" pitchFamily="50" charset="-128"/>
              </a:rPr>
              <a:t>：東京しごとセンターの</a:t>
            </a:r>
            <a:r>
              <a:rPr kumimoji="1" lang="ja-JP" altLang="ja-JP" sz="1300" b="0" i="0" u="none" strike="noStrike" kern="1200" dirty="0" smtClean="0">
                <a:solidFill>
                  <a:srgbClr val="000000"/>
                </a:solidFill>
                <a:effectLst/>
                <a:latin typeface="メイリオ" panose="020B0604030504040204" pitchFamily="50" charset="-128"/>
                <a:ea typeface="メイリオ" panose="020B0604030504040204" pitchFamily="50" charset="-128"/>
              </a:rPr>
              <a:t>ホームページ</a:t>
            </a:r>
            <a:endParaRPr kumimoji="1" lang="en-US" altLang="ja-JP" sz="1300" b="0" i="0" u="none" strike="noStrike" kern="1200" dirty="0" smtClean="0">
              <a:solidFill>
                <a:srgbClr val="000000"/>
              </a:solidFill>
              <a:effectLst/>
              <a:latin typeface="メイリオ" panose="020B0604030504040204" pitchFamily="50" charset="-128"/>
              <a:ea typeface="メイリオ" panose="020B0604030504040204" pitchFamily="50" charset="-128"/>
            </a:endParaRPr>
          </a:p>
          <a:p>
            <a:pPr marL="0" rtl="0" eaLnBrk="1" fontAlgn="ctr" latinLnBrk="0" hangingPunct="1">
              <a:lnSpc>
                <a:spcPts val="1800"/>
              </a:lnSpc>
              <a:spcBef>
                <a:spcPts val="0"/>
              </a:spcBef>
              <a:spcAft>
                <a:spcPts val="0"/>
              </a:spcAft>
            </a:pPr>
            <a:r>
              <a:rPr kumimoji="1" lang="ja-JP" altLang="en-US" sz="1300" dirty="0">
                <a:solidFill>
                  <a:srgbClr val="000000"/>
                </a:solidFill>
                <a:latin typeface="メイリオ" panose="020B0604030504040204" pitchFamily="50" charset="-128"/>
                <a:ea typeface="メイリオ" panose="020B0604030504040204" pitchFamily="50" charset="-128"/>
              </a:rPr>
              <a:t>　</a:t>
            </a:r>
            <a:r>
              <a:rPr kumimoji="1" lang="ja-JP" altLang="en-US" sz="1300" dirty="0" smtClean="0">
                <a:solidFill>
                  <a:srgbClr val="000000"/>
                </a:solidFill>
                <a:latin typeface="メイリオ" panose="020B0604030504040204" pitchFamily="50" charset="-128"/>
                <a:ea typeface="メイリオ" panose="020B0604030504040204" pitchFamily="50" charset="-128"/>
              </a:rPr>
              <a:t>　　　</a:t>
            </a:r>
            <a:r>
              <a:rPr kumimoji="1" lang="en-US" altLang="ja-JP" sz="1300" dirty="0" smtClean="0">
                <a:solidFill>
                  <a:srgbClr val="000000"/>
                </a:solidFill>
                <a:latin typeface="メイリオ" panose="020B0604030504040204" pitchFamily="50" charset="-128"/>
                <a:ea typeface="メイリオ" panose="020B0604030504040204" pitchFamily="50" charset="-128"/>
              </a:rPr>
              <a:t>※24</a:t>
            </a:r>
            <a:r>
              <a:rPr kumimoji="1" lang="ja-JP" altLang="en-US" sz="1300" dirty="0" smtClean="0">
                <a:solidFill>
                  <a:srgbClr val="000000"/>
                </a:solidFill>
                <a:latin typeface="メイリオ" panose="020B0604030504040204" pitchFamily="50" charset="-128"/>
                <a:ea typeface="メイリオ" panose="020B0604030504040204" pitchFamily="50" charset="-128"/>
              </a:rPr>
              <a:t>時間受付中。</a:t>
            </a:r>
            <a:r>
              <a:rPr kumimoji="1" lang="ja-JP" altLang="ja-JP" sz="1300" b="0" i="0" u="none" strike="noStrike" kern="1200" dirty="0" smtClean="0">
                <a:solidFill>
                  <a:srgbClr val="000000"/>
                </a:solidFill>
                <a:effectLst/>
                <a:latin typeface="メイリオ" panose="020B0604030504040204" pitchFamily="50" charset="-128"/>
                <a:ea typeface="メイリオ" panose="020B0604030504040204" pitchFamily="50" charset="-128"/>
              </a:rPr>
              <a:t>メールアドレス</a:t>
            </a:r>
            <a:r>
              <a:rPr kumimoji="1" lang="ja-JP" altLang="en-US" sz="1300" b="0" i="0" u="none" strike="noStrike" kern="1200" dirty="0" smtClean="0">
                <a:solidFill>
                  <a:srgbClr val="000000"/>
                </a:solidFill>
                <a:effectLst/>
                <a:latin typeface="メイリオ" panose="020B0604030504040204" pitchFamily="50" charset="-128"/>
                <a:ea typeface="メイリオ" panose="020B0604030504040204" pitchFamily="50" charset="-128"/>
              </a:rPr>
              <a:t>必須。</a:t>
            </a:r>
            <a:endParaRPr lang="ja-JP" altLang="ja-JP" sz="1300" b="0" i="0" u="none" strike="noStrike" dirty="0">
              <a:effectLst/>
              <a:latin typeface="メイリオ" panose="020B0604030504040204" pitchFamily="50" charset="-128"/>
              <a:ea typeface="メイリオ" panose="020B0604030504040204" pitchFamily="50" charset="-128"/>
            </a:endParaRPr>
          </a:p>
          <a:p>
            <a:pPr marL="0" rtl="0" eaLnBrk="1" fontAlgn="ctr" latinLnBrk="0" hangingPunct="1">
              <a:lnSpc>
                <a:spcPts val="1800"/>
              </a:lnSpc>
              <a:spcBef>
                <a:spcPts val="0"/>
              </a:spcBef>
              <a:spcAft>
                <a:spcPts val="0"/>
              </a:spcAft>
            </a:pPr>
            <a:r>
              <a:rPr kumimoji="1" lang="ja-JP" altLang="ja-JP" sz="1300" b="1" i="0" u="none" strike="noStrike" kern="1200" dirty="0">
                <a:solidFill>
                  <a:srgbClr val="000000"/>
                </a:solidFill>
                <a:effectLst/>
                <a:latin typeface="メイリオ" panose="020B0604030504040204" pitchFamily="50" charset="-128"/>
                <a:ea typeface="メイリオ" panose="020B0604030504040204" pitchFamily="50" charset="-128"/>
              </a:rPr>
              <a:t>③来所</a:t>
            </a:r>
            <a:r>
              <a:rPr kumimoji="1" lang="ja-JP" altLang="ja-JP" sz="1300" b="0" i="0" u="none" strike="noStrike" kern="1200" dirty="0">
                <a:solidFill>
                  <a:srgbClr val="000000"/>
                </a:solidFill>
                <a:effectLst/>
                <a:latin typeface="メイリオ" panose="020B0604030504040204" pitchFamily="50" charset="-128"/>
                <a:ea typeface="メイリオ" panose="020B0604030504040204" pitchFamily="50" charset="-128"/>
              </a:rPr>
              <a:t>：東京しごとセンター１階シニアコーナー窓口</a:t>
            </a:r>
            <a:endParaRPr lang="ja-JP" altLang="ja-JP" sz="1300" b="0" i="0" u="none" strike="noStrike" dirty="0">
              <a:effectLst/>
              <a:latin typeface="メイリオ" panose="020B0604030504040204" pitchFamily="50" charset="-128"/>
              <a:ea typeface="メイリオ" panose="020B0604030504040204" pitchFamily="50" charset="-128"/>
            </a:endParaRPr>
          </a:p>
        </p:txBody>
      </p:sp>
      <p:sp>
        <p:nvSpPr>
          <p:cNvPr id="50" name="テキスト ボックス 49">
            <a:extLst>
              <a:ext uri="{FF2B5EF4-FFF2-40B4-BE49-F238E27FC236}">
                <a16:creationId xmlns:a16="http://schemas.microsoft.com/office/drawing/2014/main" id="{5903FB40-6274-16C5-E7BB-97532A93E543}"/>
              </a:ext>
            </a:extLst>
          </p:cNvPr>
          <p:cNvSpPr txBox="1"/>
          <p:nvPr/>
        </p:nvSpPr>
        <p:spPr>
          <a:xfrm>
            <a:off x="1524107" y="1978762"/>
            <a:ext cx="5759218" cy="2015936"/>
          </a:xfrm>
          <a:prstGeom prst="rect">
            <a:avLst/>
          </a:prstGeom>
          <a:noFill/>
        </p:spPr>
        <p:txBody>
          <a:bodyPr wrap="square" rtlCol="0">
            <a:spAutoFit/>
          </a:bodyPr>
          <a:lstStyle/>
          <a:p>
            <a:pPr marL="0" algn="l" rtl="0" eaLnBrk="1" fontAlgn="ctr" latinLnBrk="0" hangingPunct="1">
              <a:lnSpc>
                <a:spcPts val="1800"/>
              </a:lnSpc>
              <a:spcBef>
                <a:spcPts val="0"/>
              </a:spcBef>
              <a:spcAft>
                <a:spcPts val="600"/>
              </a:spcAft>
            </a:pPr>
            <a:r>
              <a:rPr kumimoji="1" lang="ja-JP" altLang="ja-JP" sz="1300" b="1" i="0" u="none" strike="noStrike" kern="1200" dirty="0">
                <a:solidFill>
                  <a:srgbClr val="E75C45"/>
                </a:solidFill>
                <a:effectLst/>
                <a:latin typeface="メイリオ" panose="020B0604030504040204" pitchFamily="50" charset="-128"/>
                <a:ea typeface="メイリオ" panose="020B0604030504040204" pitchFamily="50" charset="-128"/>
              </a:rPr>
              <a:t>受講には東京しごとセンター（飯田橋</a:t>
            </a:r>
            <a:r>
              <a:rPr kumimoji="1" lang="ja-JP" altLang="ja-JP" sz="1300" b="1" i="0" u="none" strike="noStrike" kern="1200" dirty="0" smtClean="0">
                <a:solidFill>
                  <a:srgbClr val="E75C45"/>
                </a:solidFill>
                <a:effectLst/>
                <a:latin typeface="メイリオ" panose="020B0604030504040204" pitchFamily="50" charset="-128"/>
                <a:ea typeface="メイリオ" panose="020B0604030504040204" pitchFamily="50" charset="-128"/>
              </a:rPr>
              <a:t>）</a:t>
            </a:r>
            <a:r>
              <a:rPr kumimoji="1" lang="ja-JP" altLang="en-US" sz="1300" b="1" i="0" u="none" strike="noStrike" kern="1200" dirty="0" smtClean="0">
                <a:solidFill>
                  <a:srgbClr val="E75C45"/>
                </a:solidFill>
                <a:effectLst/>
                <a:latin typeface="メイリオ" panose="020B0604030504040204" pitchFamily="50" charset="-128"/>
                <a:ea typeface="メイリオ" panose="020B0604030504040204" pitchFamily="50" charset="-128"/>
              </a:rPr>
              <a:t>での利用登録・カウンセリング</a:t>
            </a:r>
            <a:r>
              <a:rPr kumimoji="1" lang="ja-JP" altLang="ja-JP" sz="1300" b="1" i="0" u="none" strike="noStrike" kern="1200" dirty="0" smtClean="0">
                <a:solidFill>
                  <a:srgbClr val="E75C45"/>
                </a:solidFill>
                <a:effectLst/>
                <a:latin typeface="メイリオ" panose="020B0604030504040204" pitchFamily="50" charset="-128"/>
                <a:ea typeface="メイリオ" panose="020B0604030504040204" pitchFamily="50" charset="-128"/>
              </a:rPr>
              <a:t>が</a:t>
            </a:r>
            <a:r>
              <a:rPr kumimoji="1" lang="ja-JP" altLang="ja-JP" sz="1300" b="1" i="0" u="none" strike="noStrike" kern="1200" dirty="0">
                <a:solidFill>
                  <a:srgbClr val="E75C45"/>
                </a:solidFill>
                <a:effectLst/>
                <a:latin typeface="メイリオ" panose="020B0604030504040204" pitchFamily="50" charset="-128"/>
                <a:ea typeface="メイリオ" panose="020B0604030504040204" pitchFamily="50" charset="-128"/>
              </a:rPr>
              <a:t>必要です</a:t>
            </a:r>
            <a:r>
              <a:rPr kumimoji="1" lang="ja-JP" altLang="ja-JP" sz="1300" b="1" i="0" u="none" strike="noStrike" kern="1200" dirty="0" smtClean="0">
                <a:solidFill>
                  <a:srgbClr val="E75C45"/>
                </a:solidFill>
                <a:effectLst/>
                <a:latin typeface="メイリオ" panose="020B0604030504040204" pitchFamily="50" charset="-128"/>
                <a:ea typeface="メイリオ" panose="020B0604030504040204" pitchFamily="50" charset="-128"/>
              </a:rPr>
              <a:t>。未登録</a:t>
            </a:r>
            <a:r>
              <a:rPr kumimoji="1" lang="ja-JP" altLang="ja-JP" sz="1300" b="1" i="0" u="none" strike="noStrike" kern="1200" dirty="0">
                <a:solidFill>
                  <a:srgbClr val="E75C45"/>
                </a:solidFill>
                <a:effectLst/>
                <a:latin typeface="メイリオ" panose="020B0604030504040204" pitchFamily="50" charset="-128"/>
                <a:ea typeface="メイリオ" panose="020B0604030504040204" pitchFamily="50" charset="-128"/>
              </a:rPr>
              <a:t>の方は面接</a:t>
            </a:r>
            <a:r>
              <a:rPr kumimoji="1" lang="ja-JP" altLang="ja-JP" sz="1300" b="1" i="0" u="none" strike="noStrike" kern="1200" dirty="0" smtClean="0">
                <a:solidFill>
                  <a:srgbClr val="E75C45"/>
                </a:solidFill>
                <a:effectLst/>
                <a:latin typeface="メイリオ" panose="020B0604030504040204" pitchFamily="50" charset="-128"/>
                <a:ea typeface="メイリオ" panose="020B0604030504040204" pitchFamily="50" charset="-128"/>
              </a:rPr>
              <a:t>選考会</a:t>
            </a:r>
            <a:r>
              <a:rPr kumimoji="1" lang="ja-JP" altLang="en-US" sz="1300" b="1" i="0" u="none" strike="noStrike" kern="1200" dirty="0" smtClean="0">
                <a:solidFill>
                  <a:srgbClr val="E75C45"/>
                </a:solidFill>
                <a:effectLst/>
                <a:latin typeface="メイリオ" panose="020B0604030504040204" pitchFamily="50" charset="-128"/>
                <a:ea typeface="メイリオ" panose="020B0604030504040204" pitchFamily="50" charset="-128"/>
              </a:rPr>
              <a:t>前日</a:t>
            </a:r>
            <a:r>
              <a:rPr kumimoji="1" lang="ja-JP" altLang="ja-JP" sz="1300" b="1" i="0" u="none" strike="noStrike" kern="1200" dirty="0" smtClean="0">
                <a:solidFill>
                  <a:srgbClr val="E75C45"/>
                </a:solidFill>
                <a:effectLst/>
                <a:latin typeface="メイリオ" panose="020B0604030504040204" pitchFamily="50" charset="-128"/>
                <a:ea typeface="メイリオ" panose="020B0604030504040204" pitchFamily="50" charset="-128"/>
              </a:rPr>
              <a:t>までにご来所</a:t>
            </a:r>
            <a:r>
              <a:rPr kumimoji="1" lang="ja-JP" altLang="en-US" sz="1300" b="1" dirty="0" smtClean="0">
                <a:solidFill>
                  <a:srgbClr val="E75C45"/>
                </a:solidFill>
                <a:latin typeface="メイリオ" panose="020B0604030504040204" pitchFamily="50" charset="-128"/>
                <a:ea typeface="メイリオ" panose="020B0604030504040204" pitchFamily="50" charset="-128"/>
              </a:rPr>
              <a:t>ください。</a:t>
            </a:r>
            <a:endParaRPr lang="ja-JP" altLang="ja-JP" sz="1300" b="1" i="0" u="none" strike="noStrike" dirty="0">
              <a:solidFill>
                <a:srgbClr val="E75C45"/>
              </a:solidFill>
              <a:effectLst/>
              <a:latin typeface="メイリオ" panose="020B0604030504040204" pitchFamily="50" charset="-128"/>
              <a:ea typeface="メイリオ" panose="020B0604030504040204" pitchFamily="50" charset="-128"/>
            </a:endParaRPr>
          </a:p>
          <a:p>
            <a:pPr marL="0" algn="l" rtl="0" eaLnBrk="1" fontAlgn="ctr" latinLnBrk="0" hangingPunct="1">
              <a:lnSpc>
                <a:spcPts val="1800"/>
              </a:lnSpc>
              <a:spcBef>
                <a:spcPts val="0"/>
              </a:spcBef>
              <a:spcAft>
                <a:spcPts val="0"/>
              </a:spcAft>
            </a:pPr>
            <a:r>
              <a:rPr kumimoji="1" lang="en-US" altLang="ja-JP" sz="1200" b="0" i="0" u="none" strike="noStrike" kern="1200" dirty="0" smtClean="0">
                <a:solidFill>
                  <a:srgbClr val="000000"/>
                </a:solidFill>
                <a:effectLst/>
                <a:latin typeface="メイリオ" panose="020B0604030504040204" pitchFamily="50" charset="-128"/>
                <a:ea typeface="メイリオ" panose="020B0604030504040204" pitchFamily="50" charset="-128"/>
              </a:rPr>
              <a:t>※</a:t>
            </a:r>
            <a:r>
              <a:rPr kumimoji="1" lang="ja-JP" altLang="en-US" sz="1200" dirty="0" smtClean="0">
                <a:solidFill>
                  <a:srgbClr val="000000"/>
                </a:solidFill>
                <a:latin typeface="メイリオ" panose="020B0604030504040204" pitchFamily="50" charset="-128"/>
                <a:ea typeface="メイリオ" panose="020B0604030504040204" pitchFamily="50" charset="-128"/>
              </a:rPr>
              <a:t>場所：</a:t>
            </a:r>
            <a:r>
              <a:rPr kumimoji="1" lang="ja-JP" altLang="ja-JP" sz="1200" b="0" i="0" u="none" strike="noStrike" kern="1200" dirty="0" smtClean="0">
                <a:solidFill>
                  <a:srgbClr val="000000"/>
                </a:solidFill>
                <a:effectLst/>
                <a:latin typeface="メイリオ" panose="020B0604030504040204" pitchFamily="50" charset="-128"/>
                <a:ea typeface="メイリオ" panose="020B0604030504040204" pitchFamily="50" charset="-128"/>
              </a:rPr>
              <a:t>東京</a:t>
            </a:r>
            <a:r>
              <a:rPr kumimoji="1" lang="ja-JP" altLang="ja-JP" sz="1200" b="0" i="0" u="none" strike="noStrike" kern="1200" dirty="0">
                <a:solidFill>
                  <a:srgbClr val="000000"/>
                </a:solidFill>
                <a:effectLst/>
                <a:latin typeface="メイリオ" panose="020B0604030504040204" pitchFamily="50" charset="-128"/>
                <a:ea typeface="メイリオ" panose="020B0604030504040204" pitchFamily="50" charset="-128"/>
              </a:rPr>
              <a:t>しごとセンター（飯田橋</a:t>
            </a:r>
            <a:r>
              <a:rPr kumimoji="1" lang="ja-JP" altLang="ja-JP" sz="1200" b="0" i="0" u="none" strike="noStrike" kern="1200" dirty="0" smtClean="0">
                <a:solidFill>
                  <a:srgbClr val="000000"/>
                </a:solidFill>
                <a:effectLst/>
                <a:latin typeface="メイリオ" panose="020B0604030504040204" pitchFamily="50" charset="-128"/>
                <a:ea typeface="メイリオ" panose="020B0604030504040204" pitchFamily="50" charset="-128"/>
              </a:rPr>
              <a:t>）</a:t>
            </a:r>
            <a:endParaRPr kumimoji="1" lang="en-US" altLang="ja-JP" sz="1200" b="0" i="0" u="none" strike="noStrike" kern="1200" dirty="0" smtClean="0">
              <a:solidFill>
                <a:srgbClr val="000000"/>
              </a:solidFill>
              <a:effectLst/>
              <a:latin typeface="メイリオ" panose="020B0604030504040204" pitchFamily="50" charset="-128"/>
              <a:ea typeface="メイリオ" panose="020B0604030504040204" pitchFamily="50" charset="-128"/>
            </a:endParaRPr>
          </a:p>
          <a:p>
            <a:pPr marL="0" algn="l" rtl="0" eaLnBrk="1" fontAlgn="ctr" latinLnBrk="0" hangingPunct="1">
              <a:lnSpc>
                <a:spcPts val="1800"/>
              </a:lnSpc>
              <a:spcBef>
                <a:spcPts val="0"/>
              </a:spcBef>
              <a:spcAft>
                <a:spcPts val="0"/>
              </a:spcAft>
            </a:pPr>
            <a:r>
              <a:rPr kumimoji="1" lang="ja-JP" altLang="en-US" sz="1200" dirty="0">
                <a:solidFill>
                  <a:srgbClr val="000000"/>
                </a:solidFill>
                <a:latin typeface="メイリオ" panose="020B0604030504040204" pitchFamily="50" charset="-128"/>
                <a:ea typeface="メイリオ" panose="020B0604030504040204" pitchFamily="50" charset="-128"/>
              </a:rPr>
              <a:t>　</a:t>
            </a:r>
            <a:r>
              <a:rPr kumimoji="1" lang="ja-JP" altLang="en-US" sz="1200" dirty="0" smtClean="0">
                <a:solidFill>
                  <a:srgbClr val="000000"/>
                </a:solidFill>
                <a:latin typeface="メイリオ" panose="020B0604030504040204" pitchFamily="50" charset="-128"/>
                <a:ea typeface="メイリオ" panose="020B0604030504040204" pitchFamily="50" charset="-128"/>
              </a:rPr>
              <a:t>１階「総合相談コーナー」で利用登録の後、「シニアコーナー」で</a:t>
            </a:r>
            <a:endParaRPr kumimoji="1" lang="en-US" altLang="ja-JP" sz="1200" dirty="0" smtClean="0">
              <a:solidFill>
                <a:srgbClr val="000000"/>
              </a:solidFill>
              <a:latin typeface="メイリオ" panose="020B0604030504040204" pitchFamily="50" charset="-128"/>
              <a:ea typeface="メイリオ" panose="020B0604030504040204" pitchFamily="50" charset="-128"/>
            </a:endParaRPr>
          </a:p>
          <a:p>
            <a:pPr marL="0" algn="l" rtl="0" eaLnBrk="1" fontAlgn="ctr" latinLnBrk="0" hangingPunct="1">
              <a:lnSpc>
                <a:spcPts val="1800"/>
              </a:lnSpc>
              <a:spcBef>
                <a:spcPts val="0"/>
              </a:spcBef>
              <a:spcAft>
                <a:spcPts val="0"/>
              </a:spcAft>
            </a:pPr>
            <a:r>
              <a:rPr kumimoji="1" lang="ja-JP" altLang="en-US" sz="1200" dirty="0">
                <a:solidFill>
                  <a:srgbClr val="000000"/>
                </a:solidFill>
                <a:latin typeface="メイリオ" panose="020B0604030504040204" pitchFamily="50" charset="-128"/>
                <a:ea typeface="メイリオ" panose="020B0604030504040204" pitchFamily="50" charset="-128"/>
              </a:rPr>
              <a:t>　</a:t>
            </a:r>
            <a:r>
              <a:rPr kumimoji="1" lang="ja-JP" altLang="en-US" sz="1200" dirty="0" smtClean="0">
                <a:solidFill>
                  <a:srgbClr val="000000"/>
                </a:solidFill>
                <a:latin typeface="メイリオ" panose="020B0604030504040204" pitchFamily="50" charset="-128"/>
                <a:ea typeface="メイリオ" panose="020B0604030504040204" pitchFamily="50" charset="-128"/>
              </a:rPr>
              <a:t>カウンセリングを受けていただきます。</a:t>
            </a:r>
            <a:endParaRPr lang="ja-JP" altLang="ja-JP" sz="1200" b="0" i="0" u="none" strike="noStrike" dirty="0">
              <a:effectLst/>
              <a:latin typeface="メイリオ" panose="020B0604030504040204" pitchFamily="50" charset="-128"/>
              <a:ea typeface="メイリオ" panose="020B0604030504040204" pitchFamily="50" charset="-128"/>
            </a:endParaRPr>
          </a:p>
          <a:p>
            <a:pPr marL="0" algn="l" rtl="0" eaLnBrk="1" fontAlgn="ctr" latinLnBrk="0" hangingPunct="1">
              <a:lnSpc>
                <a:spcPts val="1800"/>
              </a:lnSpc>
              <a:spcBef>
                <a:spcPts val="0"/>
              </a:spcBef>
              <a:spcAft>
                <a:spcPts val="0"/>
              </a:spcAft>
            </a:pPr>
            <a:r>
              <a:rPr kumimoji="1" lang="en-US" altLang="ja-JP" sz="1200" b="0" i="0" u="none" strike="noStrike" kern="1200" dirty="0">
                <a:solidFill>
                  <a:srgbClr val="000000"/>
                </a:solidFill>
                <a:effectLst/>
                <a:latin typeface="メイリオ" panose="020B0604030504040204" pitchFamily="50" charset="-128"/>
                <a:ea typeface="メイリオ" panose="020B0604030504040204" pitchFamily="50" charset="-128"/>
              </a:rPr>
              <a:t>※</a:t>
            </a:r>
            <a:r>
              <a:rPr kumimoji="1" lang="ja-JP" altLang="ja-JP" sz="1200" b="0" i="0" u="none" strike="noStrike" kern="1200" dirty="0">
                <a:solidFill>
                  <a:srgbClr val="000000"/>
                </a:solidFill>
                <a:effectLst/>
                <a:latin typeface="メイリオ" panose="020B0604030504040204" pitchFamily="50" charset="-128"/>
                <a:ea typeface="メイリオ" panose="020B0604030504040204" pitchFamily="50" charset="-128"/>
              </a:rPr>
              <a:t>しごとセンター（多摩）のみで登録の方</a:t>
            </a:r>
            <a:r>
              <a:rPr kumimoji="1" lang="ja-JP" altLang="ja-JP" sz="1200" b="0" i="0" u="none" strike="noStrike" kern="1200" dirty="0" smtClean="0">
                <a:solidFill>
                  <a:srgbClr val="000000"/>
                </a:solidFill>
                <a:effectLst/>
                <a:latin typeface="メイリオ" panose="020B0604030504040204" pitchFamily="50" charset="-128"/>
                <a:ea typeface="メイリオ" panose="020B0604030504040204" pitchFamily="50" charset="-128"/>
              </a:rPr>
              <a:t>も</a:t>
            </a:r>
            <a:r>
              <a:rPr kumimoji="1" lang="ja-JP" altLang="en-US" sz="1200" b="0" i="0" u="none" strike="noStrike" kern="1200" dirty="0" smtClean="0">
                <a:solidFill>
                  <a:srgbClr val="000000"/>
                </a:solidFill>
                <a:effectLst/>
                <a:latin typeface="メイリオ" panose="020B0604030504040204" pitchFamily="50" charset="-128"/>
                <a:ea typeface="メイリオ" panose="020B0604030504040204" pitchFamily="50" charset="-128"/>
              </a:rPr>
              <a:t>、</a:t>
            </a:r>
            <a:r>
              <a:rPr kumimoji="1" lang="ja-JP" altLang="ja-JP" sz="1200" b="0" i="0" u="none" strike="noStrike" kern="1200" dirty="0" smtClean="0">
                <a:solidFill>
                  <a:srgbClr val="000000"/>
                </a:solidFill>
                <a:effectLst/>
                <a:latin typeface="メイリオ" panose="020B0604030504040204" pitchFamily="50" charset="-128"/>
                <a:ea typeface="メイリオ" panose="020B0604030504040204" pitchFamily="50" charset="-128"/>
              </a:rPr>
              <a:t>しごと</a:t>
            </a:r>
            <a:r>
              <a:rPr kumimoji="1" lang="ja-JP" altLang="ja-JP" sz="1200" b="0" i="0" u="none" strike="noStrike" kern="1200" dirty="0">
                <a:solidFill>
                  <a:srgbClr val="000000"/>
                </a:solidFill>
                <a:effectLst/>
                <a:latin typeface="メイリオ" panose="020B0604030504040204" pitchFamily="50" charset="-128"/>
                <a:ea typeface="メイリオ" panose="020B0604030504040204" pitchFamily="50" charset="-128"/>
              </a:rPr>
              <a:t>センター（飯田橋</a:t>
            </a:r>
            <a:r>
              <a:rPr kumimoji="1" lang="ja-JP" altLang="ja-JP" sz="1200" b="0" i="0" u="none" strike="noStrike" kern="1200" dirty="0" smtClean="0">
                <a:solidFill>
                  <a:srgbClr val="000000"/>
                </a:solidFill>
                <a:effectLst/>
                <a:latin typeface="メイリオ" panose="020B0604030504040204" pitchFamily="50" charset="-128"/>
                <a:ea typeface="メイリオ" panose="020B0604030504040204" pitchFamily="50" charset="-128"/>
              </a:rPr>
              <a:t>）まで</a:t>
            </a:r>
            <a:endParaRPr kumimoji="1" lang="en-US" altLang="ja-JP" sz="1200" b="0" i="0" u="none" strike="noStrike" kern="1200" dirty="0" smtClean="0">
              <a:solidFill>
                <a:srgbClr val="000000"/>
              </a:solidFill>
              <a:effectLst/>
              <a:latin typeface="メイリオ" panose="020B0604030504040204" pitchFamily="50" charset="-128"/>
              <a:ea typeface="メイリオ" panose="020B0604030504040204" pitchFamily="50" charset="-128"/>
            </a:endParaRPr>
          </a:p>
          <a:p>
            <a:pPr marL="0" algn="l" rtl="0" eaLnBrk="1" fontAlgn="ctr" latinLnBrk="0" hangingPunct="1">
              <a:lnSpc>
                <a:spcPts val="1800"/>
              </a:lnSpc>
              <a:spcBef>
                <a:spcPts val="0"/>
              </a:spcBef>
              <a:spcAft>
                <a:spcPts val="0"/>
              </a:spcAft>
            </a:pPr>
            <a:r>
              <a:rPr kumimoji="1" lang="ja-JP" altLang="en-US" sz="1200" dirty="0">
                <a:solidFill>
                  <a:srgbClr val="000000"/>
                </a:solidFill>
                <a:latin typeface="メイリオ" panose="020B0604030504040204" pitchFamily="50" charset="-128"/>
                <a:ea typeface="メイリオ" panose="020B0604030504040204" pitchFamily="50" charset="-128"/>
              </a:rPr>
              <a:t>　</a:t>
            </a:r>
            <a:r>
              <a:rPr kumimoji="1" lang="ja-JP" altLang="ja-JP" sz="1200" b="0" i="0" u="none" strike="noStrike" kern="1200" dirty="0" smtClean="0">
                <a:solidFill>
                  <a:srgbClr val="000000"/>
                </a:solidFill>
                <a:effectLst/>
                <a:latin typeface="メイリオ" panose="020B0604030504040204" pitchFamily="50" charset="-128"/>
                <a:ea typeface="メイリオ" panose="020B0604030504040204" pitchFamily="50" charset="-128"/>
              </a:rPr>
              <a:t>ご来所</a:t>
            </a:r>
            <a:r>
              <a:rPr kumimoji="1" lang="ja-JP" altLang="ja-JP" sz="1200" b="0" i="0" u="none" strike="noStrike" kern="1200" dirty="0">
                <a:solidFill>
                  <a:srgbClr val="000000"/>
                </a:solidFill>
                <a:effectLst/>
                <a:latin typeface="メイリオ" panose="020B0604030504040204" pitchFamily="50" charset="-128"/>
                <a:ea typeface="メイリオ" panose="020B0604030504040204" pitchFamily="50" charset="-128"/>
              </a:rPr>
              <a:t>ください</a:t>
            </a:r>
            <a:r>
              <a:rPr kumimoji="1" lang="ja-JP" altLang="ja-JP" sz="1200" b="0" i="0" u="none" strike="noStrike" kern="1200" dirty="0" smtClean="0">
                <a:solidFill>
                  <a:srgbClr val="000000"/>
                </a:solidFill>
                <a:effectLst/>
                <a:latin typeface="メイリオ" panose="020B0604030504040204" pitchFamily="50" charset="-128"/>
                <a:ea typeface="メイリオ" panose="020B0604030504040204" pitchFamily="50" charset="-128"/>
              </a:rPr>
              <a:t>。</a:t>
            </a:r>
            <a:endParaRPr kumimoji="1" lang="en-US" altLang="ja-JP" sz="1200" b="0" i="0" u="none" strike="noStrike" kern="1200" dirty="0" smtClean="0">
              <a:solidFill>
                <a:srgbClr val="000000"/>
              </a:solidFill>
              <a:effectLst/>
              <a:latin typeface="メイリオ" panose="020B0604030504040204" pitchFamily="50" charset="-128"/>
              <a:ea typeface="メイリオ" panose="020B0604030504040204" pitchFamily="50" charset="-128"/>
            </a:endParaRPr>
          </a:p>
          <a:p>
            <a:pPr marL="0" algn="l" rtl="0" eaLnBrk="1" fontAlgn="ctr" latinLnBrk="0" hangingPunct="1">
              <a:lnSpc>
                <a:spcPts val="1800"/>
              </a:lnSpc>
              <a:spcBef>
                <a:spcPts val="0"/>
              </a:spcBef>
              <a:spcAft>
                <a:spcPts val="0"/>
              </a:spcAft>
            </a:pPr>
            <a:r>
              <a:rPr kumimoji="1" lang="en-US" altLang="ja-JP" sz="1200" dirty="0" smtClean="0">
                <a:solidFill>
                  <a:srgbClr val="000000"/>
                </a:solidFill>
                <a:latin typeface="メイリオ" panose="020B0604030504040204" pitchFamily="50" charset="-128"/>
                <a:ea typeface="メイリオ" panose="020B0604030504040204" pitchFamily="50" charset="-128"/>
              </a:rPr>
              <a:t>※</a:t>
            </a:r>
            <a:r>
              <a:rPr kumimoji="1" lang="ja-JP" altLang="en-US" sz="1200" dirty="0" smtClean="0">
                <a:solidFill>
                  <a:srgbClr val="000000"/>
                </a:solidFill>
                <a:latin typeface="メイリオ" panose="020B0604030504040204" pitchFamily="50" charset="-128"/>
                <a:ea typeface="メイリオ" panose="020B0604030504040204" pitchFamily="50" charset="-128"/>
              </a:rPr>
              <a:t>過去３年間しごとセンターの利用がない方は再登録が必要です。</a:t>
            </a:r>
            <a:endParaRPr lang="ja-JP" altLang="ja-JP" sz="1200" b="0" i="0" u="none" strike="noStrike" dirty="0">
              <a:effectLst/>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7EBAB264-29FB-5178-10AC-941DD7F87843}"/>
              </a:ext>
            </a:extLst>
          </p:cNvPr>
          <p:cNvSpPr txBox="1"/>
          <p:nvPr/>
        </p:nvSpPr>
        <p:spPr>
          <a:xfrm>
            <a:off x="1524107" y="4078335"/>
            <a:ext cx="6017249" cy="969496"/>
          </a:xfrm>
          <a:prstGeom prst="rect">
            <a:avLst/>
          </a:prstGeom>
          <a:noFill/>
        </p:spPr>
        <p:txBody>
          <a:bodyPr wrap="square" rtlCol="0">
            <a:spAutoFit/>
          </a:bodyPr>
          <a:lstStyle/>
          <a:p>
            <a:pPr marL="0" algn="l" rtl="0" eaLnBrk="1" fontAlgn="ctr" latinLnBrk="0" hangingPunct="1">
              <a:spcBef>
                <a:spcPts val="0"/>
              </a:spcBef>
              <a:spcAft>
                <a:spcPts val="600"/>
              </a:spcAft>
            </a:pPr>
            <a:r>
              <a:rPr kumimoji="1" lang="ja-JP" altLang="ja-JP" sz="1300" b="1" i="0" u="none" strike="noStrike" kern="1200" dirty="0">
                <a:solidFill>
                  <a:srgbClr val="E75C45"/>
                </a:solidFill>
                <a:effectLst/>
                <a:latin typeface="メイリオ" panose="020B0604030504040204" pitchFamily="50" charset="-128"/>
                <a:ea typeface="メイリオ" panose="020B0604030504040204" pitchFamily="50" charset="-128"/>
              </a:rPr>
              <a:t>申込時にご案内した日時にて、講習の受講者を決める面接選考会を行います。</a:t>
            </a:r>
            <a:endParaRPr lang="ja-JP" altLang="ja-JP" sz="1300" b="1" i="0" u="none" strike="noStrike" dirty="0">
              <a:solidFill>
                <a:srgbClr val="E75C45"/>
              </a:solidFill>
              <a:effectLst/>
              <a:latin typeface="メイリオ" panose="020B0604030504040204" pitchFamily="50" charset="-128"/>
              <a:ea typeface="メイリオ" panose="020B0604030504040204" pitchFamily="50" charset="-128"/>
            </a:endParaRPr>
          </a:p>
          <a:p>
            <a:pPr marL="0" algn="l" rtl="0" eaLnBrk="1" fontAlgn="ctr" latinLnBrk="0" hangingPunct="1">
              <a:spcBef>
                <a:spcPts val="0"/>
              </a:spcBef>
              <a:spcAft>
                <a:spcPts val="0"/>
              </a:spcAft>
            </a:pPr>
            <a:r>
              <a:rPr kumimoji="1" lang="en-US" altLang="ja-JP" sz="1300" b="0" i="0" u="none" strike="noStrike" kern="1200" dirty="0">
                <a:solidFill>
                  <a:srgbClr val="000000"/>
                </a:solidFill>
                <a:effectLst/>
                <a:latin typeface="メイリオ" panose="020B0604030504040204" pitchFamily="50" charset="-128"/>
                <a:ea typeface="メイリオ" panose="020B0604030504040204" pitchFamily="50" charset="-128"/>
              </a:rPr>
              <a:t>※</a:t>
            </a:r>
            <a:r>
              <a:rPr kumimoji="1" lang="ja-JP" altLang="ja-JP" sz="1300" b="0" i="0" u="none" strike="noStrike" kern="1200" dirty="0">
                <a:solidFill>
                  <a:srgbClr val="000000"/>
                </a:solidFill>
                <a:effectLst/>
                <a:latin typeface="メイリオ" panose="020B0604030504040204" pitchFamily="50" charset="-128"/>
                <a:ea typeface="メイリオ" panose="020B0604030504040204" pitchFamily="50" charset="-128"/>
              </a:rPr>
              <a:t>場所</a:t>
            </a:r>
            <a:r>
              <a:rPr kumimoji="1" lang="ja-JP" altLang="ja-JP" sz="1300" b="0" i="0" u="none" strike="noStrike" kern="1200" dirty="0" smtClean="0">
                <a:solidFill>
                  <a:srgbClr val="000000"/>
                </a:solidFill>
                <a:effectLst/>
                <a:latin typeface="メイリオ" panose="020B0604030504040204" pitchFamily="50" charset="-128"/>
                <a:ea typeface="メイリオ" panose="020B0604030504040204" pitchFamily="50" charset="-128"/>
              </a:rPr>
              <a:t>：</a:t>
            </a:r>
            <a:r>
              <a:rPr kumimoji="1" lang="ja-JP" altLang="en-US" sz="1300" b="0" i="0" u="none" strike="noStrike" kern="1200" dirty="0" smtClean="0">
                <a:solidFill>
                  <a:srgbClr val="000000"/>
                </a:solidFill>
                <a:effectLst/>
                <a:latin typeface="メイリオ" panose="020B0604030504040204" pitchFamily="50" charset="-128"/>
                <a:ea typeface="メイリオ" panose="020B0604030504040204" pitchFamily="50" charset="-128"/>
              </a:rPr>
              <a:t>東京しごとセンター４階</a:t>
            </a:r>
            <a:endParaRPr kumimoji="1" lang="en-US" altLang="ja-JP" sz="1300" b="0" i="0" u="none" strike="noStrike" kern="1200" dirty="0">
              <a:solidFill>
                <a:srgbClr val="000000"/>
              </a:solidFill>
              <a:effectLst/>
              <a:latin typeface="メイリオ" panose="020B0604030504040204" pitchFamily="50" charset="-128"/>
              <a:ea typeface="メイリオ" panose="020B0604030504040204" pitchFamily="50" charset="-128"/>
            </a:endParaRPr>
          </a:p>
          <a:p>
            <a:pPr marL="0" algn="l" rtl="0" eaLnBrk="1" fontAlgn="ctr" latinLnBrk="0" hangingPunct="1">
              <a:spcBef>
                <a:spcPts val="0"/>
              </a:spcBef>
              <a:spcAft>
                <a:spcPts val="0"/>
              </a:spcAft>
            </a:pPr>
            <a:r>
              <a:rPr kumimoji="1" lang="en-US" altLang="ja-JP" sz="1300" b="0" i="0" u="none" strike="noStrike" kern="1200" dirty="0">
                <a:solidFill>
                  <a:srgbClr val="000000"/>
                </a:solidFill>
                <a:effectLst/>
                <a:latin typeface="メイリオ" panose="020B0604030504040204" pitchFamily="50" charset="-128"/>
                <a:ea typeface="メイリオ" panose="020B0604030504040204" pitchFamily="50" charset="-128"/>
              </a:rPr>
              <a:t>※</a:t>
            </a:r>
            <a:r>
              <a:rPr kumimoji="1" lang="ja-JP" altLang="ja-JP" sz="1300" b="0" i="0" u="none" strike="noStrike" kern="1200" dirty="0">
                <a:solidFill>
                  <a:srgbClr val="000000"/>
                </a:solidFill>
                <a:effectLst/>
                <a:latin typeface="メイリオ" panose="020B0604030504040204" pitchFamily="50" charset="-128"/>
                <a:ea typeface="メイリオ" panose="020B0604030504040204" pitchFamily="50" charset="-128"/>
              </a:rPr>
              <a:t>持ち物：しごとセンターカード・筆記用具、所要時間：約１時間</a:t>
            </a:r>
            <a:endParaRPr lang="ja-JP" altLang="ja-JP" sz="1300" b="0" i="0" u="none" strike="noStrike" dirty="0">
              <a:effectLst/>
              <a:latin typeface="メイリオ" panose="020B0604030504040204" pitchFamily="50" charset="-128"/>
              <a:ea typeface="メイリオ" panose="020B0604030504040204" pitchFamily="50" charset="-128"/>
            </a:endParaRPr>
          </a:p>
          <a:p>
            <a:pPr marL="0" algn="l" rtl="0" eaLnBrk="1" fontAlgn="ctr" latinLnBrk="0" hangingPunct="1">
              <a:spcBef>
                <a:spcPts val="0"/>
              </a:spcBef>
              <a:spcAft>
                <a:spcPts val="0"/>
              </a:spcAft>
            </a:pPr>
            <a:r>
              <a:rPr kumimoji="1" lang="en-US" altLang="ja-JP" sz="1300" b="0" i="0" u="none" strike="noStrike" kern="1200" dirty="0">
                <a:solidFill>
                  <a:srgbClr val="000000"/>
                </a:solidFill>
                <a:effectLst/>
                <a:latin typeface="メイリオ" panose="020B0604030504040204" pitchFamily="50" charset="-128"/>
                <a:ea typeface="メイリオ" panose="020B0604030504040204" pitchFamily="50" charset="-128"/>
              </a:rPr>
              <a:t>※</a:t>
            </a:r>
            <a:r>
              <a:rPr kumimoji="1" lang="ja-JP" altLang="ja-JP" sz="1300" b="0" i="0" u="none" strike="noStrike" kern="1200" dirty="0">
                <a:solidFill>
                  <a:srgbClr val="000000"/>
                </a:solidFill>
                <a:effectLst/>
                <a:latin typeface="メイリオ" panose="020B0604030504040204" pitchFamily="50" charset="-128"/>
                <a:ea typeface="メイリオ" panose="020B0604030504040204" pitchFamily="50" charset="-128"/>
              </a:rPr>
              <a:t>選考結果は郵送（封書）で通知します。</a:t>
            </a:r>
            <a:endParaRPr lang="ja-JP" altLang="ja-JP" sz="1300" b="0" i="0" u="none" strike="noStrike" dirty="0">
              <a:effectLst/>
              <a:latin typeface="メイリオ" panose="020B0604030504040204" pitchFamily="50" charset="-128"/>
              <a:ea typeface="メイリオ" panose="020B0604030504040204" pitchFamily="50" charset="-128"/>
            </a:endParaRPr>
          </a:p>
        </p:txBody>
      </p:sp>
      <p:sp>
        <p:nvSpPr>
          <p:cNvPr id="52" name="テキスト ボックス 51">
            <a:extLst>
              <a:ext uri="{FF2B5EF4-FFF2-40B4-BE49-F238E27FC236}">
                <a16:creationId xmlns:a16="http://schemas.microsoft.com/office/drawing/2014/main" id="{D1C1E869-66C3-1CA7-133C-029F886554E3}"/>
              </a:ext>
            </a:extLst>
          </p:cNvPr>
          <p:cNvSpPr txBox="1"/>
          <p:nvPr/>
        </p:nvSpPr>
        <p:spPr>
          <a:xfrm>
            <a:off x="1534919" y="5142418"/>
            <a:ext cx="5748406" cy="492443"/>
          </a:xfrm>
          <a:prstGeom prst="rect">
            <a:avLst/>
          </a:prstGeom>
          <a:noFill/>
        </p:spPr>
        <p:txBody>
          <a:bodyPr wrap="square" rtlCol="0">
            <a:spAutoFit/>
          </a:bodyPr>
          <a:lstStyle/>
          <a:p>
            <a:pPr marL="0" algn="l" rtl="0" eaLnBrk="1" fontAlgn="ctr" latinLnBrk="0" hangingPunct="1">
              <a:spcBef>
                <a:spcPts val="0"/>
              </a:spcBef>
              <a:spcAft>
                <a:spcPts val="0"/>
              </a:spcAft>
            </a:pPr>
            <a:r>
              <a:rPr kumimoji="1" lang="ja-JP" altLang="en-US" sz="1300" b="0" i="0" u="none" strike="noStrike" kern="1200" dirty="0" smtClean="0">
                <a:solidFill>
                  <a:srgbClr val="000000"/>
                </a:solidFill>
                <a:effectLst/>
                <a:latin typeface="メイリオ" panose="020B0604030504040204" pitchFamily="50" charset="-128"/>
                <a:ea typeface="メイリオ" panose="020B0604030504040204" pitchFamily="50" charset="-128"/>
              </a:rPr>
              <a:t>受講が決定された方は、郵送書類の案内にそって講習にご参加ください。</a:t>
            </a:r>
            <a:endParaRPr kumimoji="1" lang="en-US" altLang="ja-JP" sz="1300" b="0" i="0" u="none" strike="noStrike" kern="1200" dirty="0" smtClean="0">
              <a:solidFill>
                <a:srgbClr val="000000"/>
              </a:solidFill>
              <a:effectLst/>
              <a:latin typeface="メイリオ" panose="020B0604030504040204" pitchFamily="50" charset="-128"/>
              <a:ea typeface="メイリオ" panose="020B0604030504040204" pitchFamily="50" charset="-128"/>
            </a:endParaRPr>
          </a:p>
          <a:p>
            <a:pPr fontAlgn="ctr"/>
            <a:r>
              <a:rPr kumimoji="1" lang="ja-JP" altLang="ja-JP" sz="1300" b="0" i="0" u="none" strike="noStrike" kern="1200" dirty="0" smtClean="0">
                <a:solidFill>
                  <a:srgbClr val="000000"/>
                </a:solidFill>
                <a:effectLst/>
                <a:latin typeface="メイリオ" panose="020B0604030504040204" pitchFamily="50" charset="-128"/>
                <a:ea typeface="メイリオ" panose="020B0604030504040204" pitchFamily="50" charset="-128"/>
              </a:rPr>
              <a:t>会場は</a:t>
            </a:r>
            <a:r>
              <a:rPr kumimoji="1" lang="ja-JP" altLang="en-US" sz="1300" b="0" i="0" u="none" strike="noStrike" kern="1200" dirty="0" smtClean="0">
                <a:solidFill>
                  <a:srgbClr val="000000"/>
                </a:solidFill>
                <a:effectLst/>
                <a:latin typeface="メイリオ" panose="020B0604030504040204" pitchFamily="50" charset="-128"/>
                <a:ea typeface="メイリオ" panose="020B0604030504040204" pitchFamily="50" charset="-128"/>
              </a:rPr>
              <a:t>東京しごとセンター</a:t>
            </a:r>
            <a:r>
              <a:rPr kumimoji="1" lang="en-US" altLang="ja-JP" sz="1300" b="0" i="0" u="none" strike="noStrike" kern="1200" dirty="0" smtClean="0">
                <a:solidFill>
                  <a:srgbClr val="000000"/>
                </a:solidFill>
                <a:effectLst/>
                <a:latin typeface="メイリオ" panose="020B0604030504040204" pitchFamily="50" charset="-128"/>
                <a:ea typeface="メイリオ" panose="020B0604030504040204" pitchFamily="50" charset="-128"/>
              </a:rPr>
              <a:t>(</a:t>
            </a:r>
            <a:r>
              <a:rPr kumimoji="1" lang="ja-JP" altLang="en-US" sz="1300" b="0" i="0" u="none" strike="noStrike" kern="1200" dirty="0" smtClean="0">
                <a:solidFill>
                  <a:srgbClr val="000000"/>
                </a:solidFill>
                <a:effectLst/>
                <a:latin typeface="メイリオ" panose="020B0604030504040204" pitchFamily="50" charset="-128"/>
                <a:ea typeface="メイリオ" panose="020B0604030504040204" pitchFamily="50" charset="-128"/>
              </a:rPr>
              <a:t>飯田橋</a:t>
            </a:r>
            <a:r>
              <a:rPr kumimoji="1" lang="en-US" altLang="ja-JP" sz="1300" b="0" i="0" u="none" strike="noStrike" kern="1200" dirty="0" smtClean="0">
                <a:solidFill>
                  <a:srgbClr val="000000"/>
                </a:solidFill>
                <a:effectLst/>
                <a:latin typeface="メイリオ" panose="020B0604030504040204" pitchFamily="50" charset="-128"/>
                <a:ea typeface="メイリオ" panose="020B0604030504040204" pitchFamily="50" charset="-128"/>
              </a:rPr>
              <a:t>)</a:t>
            </a:r>
            <a:r>
              <a:rPr kumimoji="1" lang="ja-JP" altLang="en-US" sz="1300" b="0" i="0" u="none" strike="noStrike" kern="1200" dirty="0" smtClean="0">
                <a:solidFill>
                  <a:srgbClr val="000000"/>
                </a:solidFill>
                <a:effectLst/>
                <a:latin typeface="メイリオ" panose="020B0604030504040204" pitchFamily="50" charset="-128"/>
                <a:ea typeface="メイリオ" panose="020B0604030504040204" pitchFamily="50" charset="-128"/>
              </a:rPr>
              <a:t>及</a:t>
            </a:r>
            <a:r>
              <a:rPr kumimoji="1" lang="ja-JP" altLang="en-US" sz="1300" dirty="0" smtClean="0">
                <a:solidFill>
                  <a:srgbClr val="000000"/>
                </a:solidFill>
                <a:latin typeface="メイリオ" panose="020B0604030504040204" pitchFamily="50" charset="-128"/>
                <a:ea typeface="メイリオ" panose="020B0604030504040204" pitchFamily="50" charset="-128"/>
              </a:rPr>
              <a:t>び、外部の調理施設</a:t>
            </a:r>
            <a:r>
              <a:rPr kumimoji="1" lang="ja-JP" altLang="ja-JP" sz="1300" b="0" i="0" u="none" strike="noStrike" kern="1200" dirty="0" smtClean="0">
                <a:solidFill>
                  <a:srgbClr val="000000"/>
                </a:solidFill>
                <a:effectLst/>
                <a:latin typeface="メイリオ" panose="020B0604030504040204" pitchFamily="50" charset="-128"/>
                <a:ea typeface="メイリオ" panose="020B0604030504040204" pitchFamily="50" charset="-128"/>
              </a:rPr>
              <a:t>です。</a:t>
            </a:r>
            <a:endParaRPr lang="ja-JP" altLang="ja-JP" sz="1300" b="0" i="0" u="none" strike="noStrike" dirty="0">
              <a:effectLst/>
              <a:latin typeface="メイリオ" panose="020B0604030504040204" pitchFamily="50" charset="-128"/>
              <a:ea typeface="メイリオ" panose="020B0604030504040204" pitchFamily="50" charset="-128"/>
            </a:endParaRPr>
          </a:p>
        </p:txBody>
      </p:sp>
      <p:sp>
        <p:nvSpPr>
          <p:cNvPr id="53" name="テキスト ボックス 52">
            <a:extLst>
              <a:ext uri="{FF2B5EF4-FFF2-40B4-BE49-F238E27FC236}">
                <a16:creationId xmlns:a16="http://schemas.microsoft.com/office/drawing/2014/main" id="{7489BCF1-2470-7E50-3DB5-ABC702F596A2}"/>
              </a:ext>
            </a:extLst>
          </p:cNvPr>
          <p:cNvSpPr txBox="1"/>
          <p:nvPr/>
        </p:nvSpPr>
        <p:spPr>
          <a:xfrm>
            <a:off x="1536807" y="5848126"/>
            <a:ext cx="5882372" cy="492443"/>
          </a:xfrm>
          <a:prstGeom prst="rect">
            <a:avLst/>
          </a:prstGeom>
          <a:noFill/>
        </p:spPr>
        <p:txBody>
          <a:bodyPr wrap="square" rtlCol="0">
            <a:spAutoFit/>
          </a:bodyPr>
          <a:lstStyle/>
          <a:p>
            <a:pPr algn="l" fontAlgn="ctr"/>
            <a:r>
              <a:rPr lang="ja-JP" altLang="en-US" sz="1300" u="none" strike="noStrike" dirty="0" smtClean="0">
                <a:effectLst/>
                <a:latin typeface="メイリオ" panose="020B0604030504040204" pitchFamily="50" charset="-128"/>
                <a:ea typeface="メイリオ" panose="020B0604030504040204" pitchFamily="50" charset="-128"/>
              </a:rPr>
              <a:t>講習最終日に、ハローワーク</a:t>
            </a:r>
            <a:r>
              <a:rPr lang="ja-JP" altLang="en-US" sz="1300" u="none" strike="noStrike" dirty="0">
                <a:effectLst/>
                <a:latin typeface="メイリオ" panose="020B0604030504040204" pitchFamily="50" charset="-128"/>
                <a:ea typeface="メイリオ" panose="020B0604030504040204" pitchFamily="50" charset="-128"/>
              </a:rPr>
              <a:t>主催で</a:t>
            </a:r>
            <a:r>
              <a:rPr lang="ja-JP" altLang="en-US" sz="1300" u="none" strike="noStrike" dirty="0" smtClean="0">
                <a:effectLst/>
                <a:latin typeface="メイリオ" panose="020B0604030504040204" pitchFamily="50" charset="-128"/>
                <a:ea typeface="メイリオ" panose="020B0604030504040204" pitchFamily="50" charset="-128"/>
              </a:rPr>
              <a:t>協働関係団体</a:t>
            </a:r>
            <a:r>
              <a:rPr lang="ja-JP" altLang="en-US" sz="1300" u="none" strike="noStrike" dirty="0">
                <a:effectLst/>
                <a:latin typeface="メイリオ" panose="020B0604030504040204" pitchFamily="50" charset="-128"/>
                <a:ea typeface="メイリオ" panose="020B0604030504040204" pitchFamily="50" charset="-128"/>
              </a:rPr>
              <a:t>加盟企業と面接を行います</a:t>
            </a:r>
            <a:r>
              <a:rPr lang="ja-JP" altLang="en-US" sz="1300" u="none" strike="noStrike" dirty="0" smtClean="0">
                <a:effectLst/>
                <a:latin typeface="メイリオ" panose="020B0604030504040204" pitchFamily="50" charset="-128"/>
                <a:ea typeface="メイリオ" panose="020B0604030504040204" pitchFamily="50" charset="-128"/>
              </a:rPr>
              <a:t>。</a:t>
            </a:r>
            <a:endParaRPr lang="en-US" altLang="ja-JP" sz="1300" u="none" strike="noStrike" dirty="0" smtClean="0">
              <a:effectLst/>
              <a:latin typeface="メイリオ" panose="020B0604030504040204" pitchFamily="50" charset="-128"/>
              <a:ea typeface="メイリオ" panose="020B0604030504040204" pitchFamily="50" charset="-128"/>
            </a:endParaRPr>
          </a:p>
          <a:p>
            <a:pPr fontAlgn="ctr"/>
            <a:r>
              <a:rPr lang="en-US" altLang="ja-JP" sz="1300" dirty="0">
                <a:solidFill>
                  <a:srgbClr val="000000"/>
                </a:solidFill>
                <a:latin typeface="メイリオ" panose="020B0604030504040204" pitchFamily="50" charset="-128"/>
                <a:ea typeface="メイリオ" panose="020B0604030504040204" pitchFamily="50" charset="-128"/>
              </a:rPr>
              <a:t>※</a:t>
            </a:r>
            <a:r>
              <a:rPr lang="ja-JP" altLang="en-US" sz="1300" dirty="0">
                <a:solidFill>
                  <a:srgbClr val="000000"/>
                </a:solidFill>
                <a:latin typeface="メイリオ" panose="020B0604030504040204" pitchFamily="50" charset="-128"/>
                <a:ea typeface="メイリオ" panose="020B0604030504040204" pitchFamily="50" charset="-128"/>
              </a:rPr>
              <a:t>合同面接会への参加が受講要件になります</a:t>
            </a:r>
            <a:r>
              <a:rPr lang="ja-JP" altLang="en-US" sz="1300" dirty="0" smtClean="0">
                <a:solidFill>
                  <a:srgbClr val="000000"/>
                </a:solidFill>
                <a:latin typeface="メイリオ" panose="020B0604030504040204" pitchFamily="50" charset="-128"/>
                <a:ea typeface="メイリオ" panose="020B0604030504040204" pitchFamily="50" charset="-128"/>
              </a:rPr>
              <a:t>。</a:t>
            </a:r>
            <a:endParaRPr lang="ja-JP" altLang="en-US" sz="1300" dirty="0">
              <a:solidFill>
                <a:srgbClr val="000000"/>
              </a:solidFill>
              <a:latin typeface="メイリオ" panose="020B0604030504040204" pitchFamily="50" charset="-128"/>
              <a:ea typeface="メイリオ" panose="020B0604030504040204" pitchFamily="50" charset="-128"/>
            </a:endParaRPr>
          </a:p>
        </p:txBody>
      </p:sp>
      <p:sp>
        <p:nvSpPr>
          <p:cNvPr id="36" name="テキスト ボックス 35"/>
          <p:cNvSpPr txBox="1"/>
          <p:nvPr/>
        </p:nvSpPr>
        <p:spPr>
          <a:xfrm>
            <a:off x="3637279" y="9527592"/>
            <a:ext cx="3742891" cy="738664"/>
          </a:xfrm>
          <a:prstGeom prst="rect">
            <a:avLst/>
          </a:prstGeom>
          <a:noFill/>
          <a:ln>
            <a:solidFill>
              <a:schemeClr val="tx1"/>
            </a:solidFill>
          </a:ln>
        </p:spPr>
        <p:txBody>
          <a:bodyPr wrap="square" rtlCol="0">
            <a:spAutoFit/>
          </a:bodyPr>
          <a:lstStyle/>
          <a:p>
            <a:pPr>
              <a:defRPr/>
            </a:pPr>
            <a:r>
              <a:rPr lang="ja-JP" altLang="en-US" sz="700" dirty="0">
                <a:solidFill>
                  <a:prstClr val="black"/>
                </a:solidFill>
                <a:latin typeface="メイリオ" panose="020B0604030504040204" pitchFamily="50" charset="-128"/>
                <a:ea typeface="メイリオ" panose="020B0604030504040204" pitchFamily="50" charset="-128"/>
              </a:rPr>
              <a:t>当講習への</a:t>
            </a:r>
            <a:r>
              <a:rPr lang="ja-JP" altLang="en-US" sz="700" dirty="0" smtClean="0">
                <a:solidFill>
                  <a:prstClr val="black"/>
                </a:solidFill>
                <a:latin typeface="メイリオ" panose="020B0604030504040204" pitchFamily="50" charset="-128"/>
                <a:ea typeface="メイリオ" panose="020B0604030504040204" pitchFamily="50" charset="-128"/>
              </a:rPr>
              <a:t>お申し込み</a:t>
            </a:r>
            <a:r>
              <a:rPr lang="ja-JP" altLang="en-US" sz="700" dirty="0">
                <a:solidFill>
                  <a:prstClr val="black"/>
                </a:solidFill>
                <a:latin typeface="メイリオ" panose="020B0604030504040204" pitchFamily="50" charset="-128"/>
                <a:ea typeface="メイリオ" panose="020B0604030504040204" pitchFamily="50" charset="-128"/>
              </a:rPr>
              <a:t>によりご提供いただいた個人情報は、東京都しごとセンター事業の範囲内で利用します。当講習の受講に至らなかった場合は公益財団法人東京しごと財団が責任を持って廃棄します。また当該個人情報は、提供を同意された場合以外には、第三者に提供もしくは処理を委託することはありません。</a:t>
            </a:r>
          </a:p>
          <a:p>
            <a:pPr>
              <a:defRPr/>
            </a:pPr>
            <a:r>
              <a:rPr lang="ja-JP" altLang="en-US" sz="700" dirty="0">
                <a:solidFill>
                  <a:prstClr val="black"/>
                </a:solidFill>
                <a:latin typeface="メイリオ" panose="020B0604030504040204" pitchFamily="50" charset="-128"/>
                <a:ea typeface="メイリオ" panose="020B0604030504040204" pitchFamily="50" charset="-128"/>
              </a:rPr>
              <a:t>災害等やむを得ない事情によって、中止や延期になることがあります</a:t>
            </a:r>
            <a:r>
              <a:rPr lang="ja-JP" altLang="en-US" sz="700" dirty="0" smtClean="0">
                <a:solidFill>
                  <a:prstClr val="black"/>
                </a:solidFill>
                <a:latin typeface="メイリオ" panose="020B0604030504040204" pitchFamily="50" charset="-128"/>
                <a:ea typeface="メイリオ" panose="020B0604030504040204" pitchFamily="50" charset="-128"/>
              </a:rPr>
              <a:t>。</a:t>
            </a:r>
            <a:endParaRPr lang="en-US" altLang="ja-JP" sz="700" dirty="0" smtClean="0">
              <a:solidFill>
                <a:prstClr val="black"/>
              </a:solidFill>
              <a:latin typeface="メイリオ" panose="020B0604030504040204" pitchFamily="50" charset="-128"/>
              <a:ea typeface="メイリオ" panose="020B0604030504040204" pitchFamily="50" charset="-128"/>
            </a:endParaRPr>
          </a:p>
          <a:p>
            <a:pPr>
              <a:defRPr/>
            </a:pPr>
            <a:r>
              <a:rPr lang="ja-JP" altLang="en-US" sz="700" dirty="0" smtClean="0">
                <a:solidFill>
                  <a:prstClr val="black"/>
                </a:solidFill>
                <a:latin typeface="メイリオ" panose="020B0604030504040204" pitchFamily="50" charset="-128"/>
                <a:ea typeface="メイリオ" panose="020B0604030504040204" pitchFamily="50" charset="-128"/>
              </a:rPr>
              <a:t>なお</a:t>
            </a:r>
            <a:r>
              <a:rPr lang="ja-JP" altLang="en-US" sz="700" dirty="0">
                <a:solidFill>
                  <a:prstClr val="black"/>
                </a:solidFill>
                <a:latin typeface="メイリオ" panose="020B0604030504040204" pitchFamily="50" charset="-128"/>
                <a:ea typeface="メイリオ" panose="020B0604030504040204" pitchFamily="50" charset="-128"/>
              </a:rPr>
              <a:t>、中止・延期の際は東京しごとセンターホームページ等でお知らせします 。</a:t>
            </a:r>
          </a:p>
        </p:txBody>
      </p:sp>
      <p:cxnSp>
        <p:nvCxnSpPr>
          <p:cNvPr id="41" name="直線コネクタ 40">
            <a:extLst>
              <a:ext uri="{FF2B5EF4-FFF2-40B4-BE49-F238E27FC236}">
                <a16:creationId xmlns:a16="http://schemas.microsoft.com/office/drawing/2014/main" id="{67C64238-D5B4-4150-AECC-DA17120962E6}"/>
              </a:ext>
            </a:extLst>
          </p:cNvPr>
          <p:cNvCxnSpPr>
            <a:cxnSpLocks/>
          </p:cNvCxnSpPr>
          <p:nvPr/>
        </p:nvCxnSpPr>
        <p:spPr>
          <a:xfrm>
            <a:off x="1642827" y="1920687"/>
            <a:ext cx="5400000" cy="0"/>
          </a:xfrm>
          <a:prstGeom prst="line">
            <a:avLst/>
          </a:prstGeom>
          <a:ln w="12700">
            <a:solidFill>
              <a:srgbClr val="E26F5C"/>
            </a:solidFill>
            <a:prstDash val="dash"/>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67C64238-D5B4-4150-AECC-DA17120962E6}"/>
              </a:ext>
            </a:extLst>
          </p:cNvPr>
          <p:cNvCxnSpPr>
            <a:cxnSpLocks/>
          </p:cNvCxnSpPr>
          <p:nvPr/>
        </p:nvCxnSpPr>
        <p:spPr>
          <a:xfrm>
            <a:off x="1668227" y="4021629"/>
            <a:ext cx="5400000" cy="0"/>
          </a:xfrm>
          <a:prstGeom prst="line">
            <a:avLst/>
          </a:prstGeom>
          <a:ln w="12700">
            <a:solidFill>
              <a:srgbClr val="E26F5C"/>
            </a:solidFill>
            <a:prstDash val="dash"/>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67C64238-D5B4-4150-AECC-DA17120962E6}"/>
              </a:ext>
            </a:extLst>
          </p:cNvPr>
          <p:cNvCxnSpPr>
            <a:cxnSpLocks/>
          </p:cNvCxnSpPr>
          <p:nvPr/>
        </p:nvCxnSpPr>
        <p:spPr>
          <a:xfrm>
            <a:off x="1655527" y="5068471"/>
            <a:ext cx="5400000" cy="0"/>
          </a:xfrm>
          <a:prstGeom prst="line">
            <a:avLst/>
          </a:prstGeom>
          <a:ln w="12700">
            <a:solidFill>
              <a:srgbClr val="E26F5C"/>
            </a:solidFill>
            <a:prstDash val="dash"/>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67C64238-D5B4-4150-AECC-DA17120962E6}"/>
              </a:ext>
            </a:extLst>
          </p:cNvPr>
          <p:cNvCxnSpPr>
            <a:cxnSpLocks/>
          </p:cNvCxnSpPr>
          <p:nvPr/>
        </p:nvCxnSpPr>
        <p:spPr>
          <a:xfrm>
            <a:off x="1630127" y="5736129"/>
            <a:ext cx="5400000" cy="0"/>
          </a:xfrm>
          <a:prstGeom prst="line">
            <a:avLst/>
          </a:prstGeom>
          <a:ln w="12700">
            <a:solidFill>
              <a:srgbClr val="E26F5C"/>
            </a:solidFill>
            <a:prstDash val="dash"/>
          </a:ln>
        </p:spPr>
        <p:style>
          <a:lnRef idx="1">
            <a:schemeClr val="accent1"/>
          </a:lnRef>
          <a:fillRef idx="0">
            <a:schemeClr val="accent1"/>
          </a:fillRef>
          <a:effectRef idx="0">
            <a:schemeClr val="accent1"/>
          </a:effectRef>
          <a:fontRef idx="minor">
            <a:schemeClr val="tx1"/>
          </a:fontRef>
        </p:style>
      </p:cxnSp>
      <p:pic>
        <p:nvPicPr>
          <p:cNvPr id="46" name="図 45"/>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6575499" y="626033"/>
            <a:ext cx="539264" cy="539264"/>
          </a:xfrm>
          <a:prstGeom prst="rect">
            <a:avLst/>
          </a:prstGeom>
        </p:spPr>
      </p:pic>
      <p:sp>
        <p:nvSpPr>
          <p:cNvPr id="47" name="テキスト ボックス 46">
            <a:extLst>
              <a:ext uri="{FF2B5EF4-FFF2-40B4-BE49-F238E27FC236}">
                <a16:creationId xmlns:a16="http://schemas.microsoft.com/office/drawing/2014/main" id="{4556B9C4-0B65-1F93-7742-7F1C6872A788}"/>
              </a:ext>
            </a:extLst>
          </p:cNvPr>
          <p:cNvSpPr txBox="1"/>
          <p:nvPr/>
        </p:nvSpPr>
        <p:spPr>
          <a:xfrm>
            <a:off x="2422659" y="96027"/>
            <a:ext cx="3778622" cy="369332"/>
          </a:xfrm>
          <a:prstGeom prst="rect">
            <a:avLst/>
          </a:prstGeom>
          <a:noFill/>
        </p:spPr>
        <p:txBody>
          <a:bodyPr wrap="square">
            <a:spAutoFit/>
          </a:bodyPr>
          <a:lstStyle/>
          <a:p>
            <a:r>
              <a:rPr lang="ja-JP" altLang="en-US" b="1" dirty="0">
                <a:solidFill>
                  <a:schemeClr val="bg1"/>
                </a:solidFill>
                <a:latin typeface="メイリオ" panose="020B0604030504040204" pitchFamily="50" charset="-128"/>
                <a:ea typeface="メイリオ" panose="020B0604030504040204" pitchFamily="50" charset="-128"/>
              </a:rPr>
              <a:t>応募から講習までの流れ</a:t>
            </a:r>
          </a:p>
        </p:txBody>
      </p:sp>
      <p:sp>
        <p:nvSpPr>
          <p:cNvPr id="54" name="正方形/長方形 53">
            <a:extLst>
              <a:ext uri="{FF2B5EF4-FFF2-40B4-BE49-F238E27FC236}">
                <a16:creationId xmlns:a16="http://schemas.microsoft.com/office/drawing/2014/main" id="{00000000-0008-0000-0600-000019000000}"/>
              </a:ext>
            </a:extLst>
          </p:cNvPr>
          <p:cNvSpPr/>
          <p:nvPr/>
        </p:nvSpPr>
        <p:spPr>
          <a:xfrm>
            <a:off x="144544" y="5818818"/>
            <a:ext cx="1188398" cy="374310"/>
          </a:xfrm>
          <a:prstGeom prst="rect">
            <a:avLst/>
          </a:prstGeom>
          <a:solidFill>
            <a:srgbClr val="E75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55" name="ホームベース 13">
            <a:extLst>
              <a:ext uri="{FF2B5EF4-FFF2-40B4-BE49-F238E27FC236}">
                <a16:creationId xmlns:a16="http://schemas.microsoft.com/office/drawing/2014/main" id="{00000000-0008-0000-0600-00000E000000}"/>
              </a:ext>
            </a:extLst>
          </p:cNvPr>
          <p:cNvSpPr/>
          <p:nvPr/>
        </p:nvSpPr>
        <p:spPr>
          <a:xfrm rot="5400000">
            <a:off x="-224507" y="2431005"/>
            <a:ext cx="1938992" cy="1188398"/>
          </a:xfrm>
          <a:prstGeom prst="homePlate">
            <a:avLst>
              <a:gd name="adj" fmla="val 24399"/>
            </a:avLst>
          </a:prstGeom>
          <a:solidFill>
            <a:srgbClr val="E75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56" name="テキスト ボックス 14">
            <a:extLst>
              <a:ext uri="{FF2B5EF4-FFF2-40B4-BE49-F238E27FC236}">
                <a16:creationId xmlns:a16="http://schemas.microsoft.com/office/drawing/2014/main" id="{00000000-0008-0000-0600-00000F000000}"/>
              </a:ext>
            </a:extLst>
          </p:cNvPr>
          <p:cNvSpPr txBox="1"/>
          <p:nvPr/>
        </p:nvSpPr>
        <p:spPr>
          <a:xfrm>
            <a:off x="233010" y="2729447"/>
            <a:ext cx="1018227" cy="292388"/>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300" b="1" dirty="0">
                <a:solidFill>
                  <a:schemeClr val="bg1"/>
                </a:solidFill>
                <a:latin typeface="メイリオ" panose="020B0604030504040204" pitchFamily="50" charset="-128"/>
                <a:ea typeface="メイリオ" panose="020B0604030504040204" pitchFamily="50" charset="-128"/>
              </a:rPr>
              <a:t>②利用</a:t>
            </a:r>
            <a:r>
              <a:rPr kumimoji="1" lang="ja-JP" altLang="en-US" sz="1300" b="1" dirty="0" smtClean="0">
                <a:solidFill>
                  <a:schemeClr val="bg1"/>
                </a:solidFill>
                <a:latin typeface="メイリオ" panose="020B0604030504040204" pitchFamily="50" charset="-128"/>
                <a:ea typeface="メイリオ" panose="020B0604030504040204" pitchFamily="50" charset="-128"/>
              </a:rPr>
              <a:t>登録</a:t>
            </a:r>
            <a:endParaRPr kumimoji="1" lang="ja-JP" altLang="en-US" sz="1300" b="1" dirty="0">
              <a:solidFill>
                <a:schemeClr val="bg1"/>
              </a:solidFill>
              <a:latin typeface="メイリオ" panose="020B0604030504040204" pitchFamily="50" charset="-128"/>
              <a:ea typeface="メイリオ" panose="020B0604030504040204" pitchFamily="50" charset="-128"/>
            </a:endParaRPr>
          </a:p>
        </p:txBody>
      </p:sp>
      <p:sp>
        <p:nvSpPr>
          <p:cNvPr id="57" name="ホームベース 15">
            <a:extLst>
              <a:ext uri="{FF2B5EF4-FFF2-40B4-BE49-F238E27FC236}">
                <a16:creationId xmlns:a16="http://schemas.microsoft.com/office/drawing/2014/main" id="{00000000-0008-0000-0600-000010000000}"/>
              </a:ext>
            </a:extLst>
          </p:cNvPr>
          <p:cNvSpPr/>
          <p:nvPr/>
        </p:nvSpPr>
        <p:spPr>
          <a:xfrm rot="5400000">
            <a:off x="290606" y="3949724"/>
            <a:ext cx="920807" cy="1188397"/>
          </a:xfrm>
          <a:prstGeom prst="homePlate">
            <a:avLst>
              <a:gd name="adj" fmla="val 28030"/>
            </a:avLst>
          </a:prstGeom>
          <a:solidFill>
            <a:srgbClr val="E75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58" name="テキスト ボックス 16">
            <a:extLst>
              <a:ext uri="{FF2B5EF4-FFF2-40B4-BE49-F238E27FC236}">
                <a16:creationId xmlns:a16="http://schemas.microsoft.com/office/drawing/2014/main" id="{00000000-0008-0000-0600-000011000000}"/>
              </a:ext>
            </a:extLst>
          </p:cNvPr>
          <p:cNvSpPr txBox="1"/>
          <p:nvPr/>
        </p:nvSpPr>
        <p:spPr>
          <a:xfrm>
            <a:off x="162786" y="4314968"/>
            <a:ext cx="1184940" cy="292388"/>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300" b="1" dirty="0">
                <a:solidFill>
                  <a:schemeClr val="bg1"/>
                </a:solidFill>
                <a:latin typeface="メイリオ" panose="020B0604030504040204" pitchFamily="50" charset="-128"/>
                <a:ea typeface="メイリオ" panose="020B0604030504040204" pitchFamily="50" charset="-128"/>
              </a:rPr>
              <a:t>③面接選考会</a:t>
            </a:r>
          </a:p>
        </p:txBody>
      </p:sp>
      <p:sp>
        <p:nvSpPr>
          <p:cNvPr id="59" name="テキスト ボックス 18">
            <a:extLst>
              <a:ext uri="{FF2B5EF4-FFF2-40B4-BE49-F238E27FC236}">
                <a16:creationId xmlns:a16="http://schemas.microsoft.com/office/drawing/2014/main" id="{00000000-0008-0000-0600-000013000000}"/>
              </a:ext>
            </a:extLst>
          </p:cNvPr>
          <p:cNvSpPr txBox="1"/>
          <p:nvPr/>
        </p:nvSpPr>
        <p:spPr>
          <a:xfrm>
            <a:off x="140176" y="5857343"/>
            <a:ext cx="1184940" cy="277916"/>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300" b="1" dirty="0">
                <a:solidFill>
                  <a:schemeClr val="bg1"/>
                </a:solidFill>
                <a:latin typeface="メイリオ" panose="020B0604030504040204" pitchFamily="50" charset="-128"/>
                <a:ea typeface="メイリオ" panose="020B0604030504040204" pitchFamily="50" charset="-128"/>
              </a:rPr>
              <a:t>⑤合同</a:t>
            </a:r>
            <a:r>
              <a:rPr kumimoji="1" lang="ja-JP" altLang="en-US" sz="1300" b="1" dirty="0" smtClean="0">
                <a:solidFill>
                  <a:schemeClr val="bg1"/>
                </a:solidFill>
                <a:latin typeface="メイリオ" panose="020B0604030504040204" pitchFamily="50" charset="-128"/>
                <a:ea typeface="メイリオ" panose="020B0604030504040204" pitchFamily="50" charset="-128"/>
              </a:rPr>
              <a:t>面接会</a:t>
            </a:r>
            <a:endParaRPr kumimoji="1" lang="en-US" altLang="ja-JP" sz="1300" b="1" dirty="0">
              <a:solidFill>
                <a:schemeClr val="bg1"/>
              </a:solidFill>
              <a:latin typeface="メイリオ" panose="020B0604030504040204" pitchFamily="50" charset="-128"/>
              <a:ea typeface="メイリオ" panose="020B0604030504040204" pitchFamily="50" charset="-128"/>
            </a:endParaRPr>
          </a:p>
        </p:txBody>
      </p:sp>
      <p:sp>
        <p:nvSpPr>
          <p:cNvPr id="60" name="ホームベース 19">
            <a:extLst>
              <a:ext uri="{FF2B5EF4-FFF2-40B4-BE49-F238E27FC236}">
                <a16:creationId xmlns:a16="http://schemas.microsoft.com/office/drawing/2014/main" id="{00000000-0008-0000-0600-000014000000}"/>
              </a:ext>
            </a:extLst>
          </p:cNvPr>
          <p:cNvSpPr/>
          <p:nvPr/>
        </p:nvSpPr>
        <p:spPr>
          <a:xfrm rot="5400000">
            <a:off x="437201" y="4808001"/>
            <a:ext cx="611084" cy="1188398"/>
          </a:xfrm>
          <a:prstGeom prst="homePlate">
            <a:avLst>
              <a:gd name="adj" fmla="val 37368"/>
            </a:avLst>
          </a:prstGeom>
          <a:solidFill>
            <a:srgbClr val="E75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61" name="テキスト ボックス 20">
            <a:extLst>
              <a:ext uri="{FF2B5EF4-FFF2-40B4-BE49-F238E27FC236}">
                <a16:creationId xmlns:a16="http://schemas.microsoft.com/office/drawing/2014/main" id="{00000000-0008-0000-0600-000015000000}"/>
              </a:ext>
            </a:extLst>
          </p:cNvPr>
          <p:cNvSpPr txBox="1"/>
          <p:nvPr/>
        </p:nvSpPr>
        <p:spPr>
          <a:xfrm>
            <a:off x="404577" y="5214586"/>
            <a:ext cx="684803" cy="292388"/>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300" b="1" dirty="0">
                <a:solidFill>
                  <a:schemeClr val="bg1"/>
                </a:solidFill>
                <a:latin typeface="メイリオ" panose="020B0604030504040204" pitchFamily="50" charset="-128"/>
                <a:ea typeface="メイリオ" panose="020B0604030504040204" pitchFamily="50" charset="-128"/>
              </a:rPr>
              <a:t>④講習</a:t>
            </a:r>
          </a:p>
        </p:txBody>
      </p:sp>
      <p:pic>
        <p:nvPicPr>
          <p:cNvPr id="38" name="図 37"/>
          <p:cNvPicPr>
            <a:picLocks noChangeAspect="1"/>
          </p:cNvPicPr>
          <p:nvPr/>
        </p:nvPicPr>
        <p:blipFill>
          <a:blip r:embed="rId6"/>
          <a:stretch>
            <a:fillRect/>
          </a:stretch>
        </p:blipFill>
        <p:spPr>
          <a:xfrm>
            <a:off x="192914" y="7458979"/>
            <a:ext cx="3267992" cy="2894443"/>
          </a:xfrm>
          <a:prstGeom prst="rect">
            <a:avLst/>
          </a:prstGeom>
          <a:ln>
            <a:solidFill>
              <a:srgbClr val="E54C33"/>
            </a:solidFill>
          </a:ln>
        </p:spPr>
      </p:pic>
      <p:sp>
        <p:nvSpPr>
          <p:cNvPr id="4" name="正方形/長方形 3"/>
          <p:cNvSpPr/>
          <p:nvPr/>
        </p:nvSpPr>
        <p:spPr>
          <a:xfrm>
            <a:off x="3707783" y="8596360"/>
            <a:ext cx="3640242" cy="946413"/>
          </a:xfrm>
          <a:prstGeom prst="rect">
            <a:avLst/>
          </a:prstGeom>
        </p:spPr>
        <p:txBody>
          <a:bodyPr wrap="square">
            <a:spAutoFit/>
          </a:bodyPr>
          <a:lstStyle/>
          <a:p>
            <a:pPr>
              <a:spcAft>
                <a:spcPts val="300"/>
              </a:spcAft>
            </a:pPr>
            <a:r>
              <a:rPr kumimoji="1" lang="ja-JP" altLang="en-US" sz="1200" b="1" dirty="0" smtClean="0">
                <a:solidFill>
                  <a:srgbClr val="E85F44"/>
                </a:solidFill>
                <a:latin typeface="メイリオ" panose="020B0604030504040204" pitchFamily="50" charset="-128"/>
                <a:ea typeface="メイリオ" panose="020B0604030504040204" pitchFamily="50" charset="-128"/>
              </a:rPr>
              <a:t>〇利用時間</a:t>
            </a:r>
            <a:endParaRPr kumimoji="1" lang="en-US" altLang="ja-JP" sz="1200" b="1" dirty="0">
              <a:solidFill>
                <a:srgbClr val="E85F44"/>
              </a:solidFill>
              <a:latin typeface="メイリオ" panose="020B0604030504040204" pitchFamily="50" charset="-128"/>
              <a:ea typeface="メイリオ" panose="020B0604030504040204" pitchFamily="50" charset="-128"/>
            </a:endParaRPr>
          </a:p>
          <a:p>
            <a:pPr>
              <a:spcAft>
                <a:spcPts val="300"/>
              </a:spcAft>
            </a:pPr>
            <a:r>
              <a:rPr kumimoji="1" lang="ja-JP" altLang="en-US" sz="1200" b="1" dirty="0" smtClean="0">
                <a:solidFill>
                  <a:srgbClr val="E85F44"/>
                </a:solidFill>
                <a:latin typeface="メイリオ" panose="020B0604030504040204" pitchFamily="50" charset="-128"/>
                <a:ea typeface="メイリオ" panose="020B0604030504040204" pitchFamily="50" charset="-128"/>
              </a:rPr>
              <a:t>　平</a:t>
            </a:r>
            <a:r>
              <a:rPr kumimoji="1" lang="ja-JP" altLang="en-US" sz="1200" b="1" dirty="0">
                <a:solidFill>
                  <a:srgbClr val="E85F44"/>
                </a:solidFill>
                <a:latin typeface="メイリオ" panose="020B0604030504040204" pitchFamily="50" charset="-128"/>
                <a:ea typeface="メイリオ" panose="020B0604030504040204" pitchFamily="50" charset="-128"/>
              </a:rPr>
              <a:t>　日　</a:t>
            </a:r>
            <a:r>
              <a:rPr kumimoji="1" lang="en-US" altLang="ja-JP" sz="1200" b="1" dirty="0">
                <a:solidFill>
                  <a:srgbClr val="E85F44"/>
                </a:solidFill>
                <a:latin typeface="メイリオ" panose="020B0604030504040204" pitchFamily="50" charset="-128"/>
                <a:ea typeface="メイリオ" panose="020B0604030504040204" pitchFamily="50" charset="-128"/>
              </a:rPr>
              <a:t>9:00</a:t>
            </a:r>
            <a:r>
              <a:rPr kumimoji="1" lang="ja-JP" altLang="en-US" sz="1200" b="1" dirty="0">
                <a:solidFill>
                  <a:srgbClr val="E85F44"/>
                </a:solidFill>
                <a:latin typeface="メイリオ" panose="020B0604030504040204" pitchFamily="50" charset="-128"/>
                <a:ea typeface="メイリオ" panose="020B0604030504040204" pitchFamily="50" charset="-128"/>
              </a:rPr>
              <a:t>～</a:t>
            </a:r>
            <a:r>
              <a:rPr kumimoji="1" lang="en-US" altLang="ja-JP" sz="1200" b="1" dirty="0" smtClean="0">
                <a:solidFill>
                  <a:srgbClr val="E85F44"/>
                </a:solidFill>
                <a:latin typeface="メイリオ" panose="020B0604030504040204" pitchFamily="50" charset="-128"/>
                <a:ea typeface="メイリオ" panose="020B0604030504040204" pitchFamily="50" charset="-128"/>
              </a:rPr>
              <a:t>20:00</a:t>
            </a:r>
            <a:endParaRPr kumimoji="1" lang="en-US" altLang="ja-JP" sz="1200" b="1" dirty="0">
              <a:solidFill>
                <a:srgbClr val="E85F44"/>
              </a:solidFill>
              <a:latin typeface="メイリオ" panose="020B0604030504040204" pitchFamily="50" charset="-128"/>
              <a:ea typeface="メイリオ" panose="020B0604030504040204" pitchFamily="50" charset="-128"/>
            </a:endParaRPr>
          </a:p>
          <a:p>
            <a:pPr>
              <a:spcAft>
                <a:spcPts val="300"/>
              </a:spcAft>
            </a:pPr>
            <a:r>
              <a:rPr kumimoji="1" lang="ja-JP" altLang="en-US" sz="1200" b="1" dirty="0" smtClean="0">
                <a:solidFill>
                  <a:srgbClr val="E85F44"/>
                </a:solidFill>
                <a:latin typeface="メイリオ" panose="020B0604030504040204" pitchFamily="50" charset="-128"/>
                <a:ea typeface="メイリオ" panose="020B0604030504040204" pitchFamily="50" charset="-128"/>
              </a:rPr>
              <a:t>　土曜日</a:t>
            </a:r>
            <a:r>
              <a:rPr kumimoji="1" lang="ja-JP" altLang="en-US" sz="1200" b="1" dirty="0">
                <a:solidFill>
                  <a:srgbClr val="E85F44"/>
                </a:solidFill>
                <a:latin typeface="メイリオ" panose="020B0604030504040204" pitchFamily="50" charset="-128"/>
                <a:ea typeface="メイリオ" panose="020B0604030504040204" pitchFamily="50" charset="-128"/>
              </a:rPr>
              <a:t>　</a:t>
            </a:r>
            <a:r>
              <a:rPr kumimoji="1" lang="en-US" altLang="ja-JP" sz="1200" b="1" dirty="0" smtClean="0">
                <a:solidFill>
                  <a:srgbClr val="E85F44"/>
                </a:solidFill>
                <a:latin typeface="メイリオ" panose="020B0604030504040204" pitchFamily="50" charset="-128"/>
                <a:ea typeface="メイリオ" panose="020B0604030504040204" pitchFamily="50" charset="-128"/>
              </a:rPr>
              <a:t>9:00</a:t>
            </a:r>
            <a:r>
              <a:rPr kumimoji="1" lang="ja-JP" altLang="en-US" sz="1200" b="1" dirty="0">
                <a:solidFill>
                  <a:srgbClr val="E85F44"/>
                </a:solidFill>
                <a:latin typeface="メイリオ" panose="020B0604030504040204" pitchFamily="50" charset="-128"/>
                <a:ea typeface="メイリオ" panose="020B0604030504040204" pitchFamily="50" charset="-128"/>
              </a:rPr>
              <a:t>～</a:t>
            </a:r>
            <a:r>
              <a:rPr kumimoji="1" lang="en-US" altLang="ja-JP" sz="1200" b="1" dirty="0" smtClean="0">
                <a:solidFill>
                  <a:srgbClr val="E85F44"/>
                </a:solidFill>
                <a:latin typeface="メイリオ" panose="020B0604030504040204" pitchFamily="50" charset="-128"/>
                <a:ea typeface="メイリオ" panose="020B0604030504040204" pitchFamily="50" charset="-128"/>
              </a:rPr>
              <a:t>17:00</a:t>
            </a:r>
          </a:p>
          <a:p>
            <a:pPr>
              <a:spcAft>
                <a:spcPts val="300"/>
              </a:spcAft>
            </a:pPr>
            <a:r>
              <a:rPr lang="ja-JP" altLang="en-US" sz="1000" b="1" dirty="0" smtClean="0">
                <a:solidFill>
                  <a:srgbClr val="E85F44"/>
                </a:solidFill>
                <a:latin typeface="メイリオ" panose="020B0604030504040204" pitchFamily="50" charset="-128"/>
                <a:ea typeface="メイリオ" panose="020B0604030504040204" pitchFamily="50" charset="-128"/>
              </a:rPr>
              <a:t>　</a:t>
            </a:r>
            <a:r>
              <a:rPr lang="en-US" altLang="ja-JP" sz="1000" b="1" dirty="0" smtClean="0">
                <a:solidFill>
                  <a:srgbClr val="E85F44"/>
                </a:solidFill>
                <a:latin typeface="メイリオ" panose="020B0604030504040204" pitchFamily="50" charset="-128"/>
                <a:ea typeface="メイリオ" panose="020B0604030504040204" pitchFamily="50" charset="-128"/>
              </a:rPr>
              <a:t>※</a:t>
            </a:r>
            <a:r>
              <a:rPr lang="ja-JP" altLang="en-US" sz="1000" b="1" dirty="0">
                <a:solidFill>
                  <a:srgbClr val="E85F44"/>
                </a:solidFill>
                <a:latin typeface="メイリオ" panose="020B0604030504040204" pitchFamily="50" charset="-128"/>
                <a:ea typeface="メイリオ" panose="020B0604030504040204" pitchFamily="50" charset="-128"/>
              </a:rPr>
              <a:t>日曜</a:t>
            </a:r>
            <a:r>
              <a:rPr lang="ja-JP" altLang="en-US" sz="1000" b="1" dirty="0" smtClean="0">
                <a:solidFill>
                  <a:srgbClr val="E85F44"/>
                </a:solidFill>
                <a:latin typeface="メイリオ" panose="020B0604030504040204" pitchFamily="50" charset="-128"/>
                <a:ea typeface="メイリオ" panose="020B0604030504040204" pitchFamily="50" charset="-128"/>
              </a:rPr>
              <a:t>・祝日</a:t>
            </a:r>
            <a:r>
              <a:rPr lang="ja-JP" altLang="en-US" sz="1000" b="1" dirty="0">
                <a:solidFill>
                  <a:srgbClr val="E85F44"/>
                </a:solidFill>
                <a:latin typeface="メイリオ" panose="020B0604030504040204" pitchFamily="50" charset="-128"/>
                <a:ea typeface="メイリオ" panose="020B0604030504040204" pitchFamily="50" charset="-128"/>
              </a:rPr>
              <a:t>、年末</a:t>
            </a:r>
            <a:r>
              <a:rPr lang="ja-JP" altLang="en-US" sz="1000" b="1" dirty="0" smtClean="0">
                <a:solidFill>
                  <a:srgbClr val="E85F44"/>
                </a:solidFill>
                <a:latin typeface="メイリオ" panose="020B0604030504040204" pitchFamily="50" charset="-128"/>
                <a:ea typeface="メイリオ" panose="020B0604030504040204" pitchFamily="50" charset="-128"/>
              </a:rPr>
              <a:t>年始</a:t>
            </a:r>
            <a:r>
              <a:rPr lang="en-US" altLang="ja-JP" sz="1000" b="1" dirty="0" smtClean="0">
                <a:solidFill>
                  <a:srgbClr val="E85F44"/>
                </a:solidFill>
                <a:latin typeface="メイリオ" panose="020B0604030504040204" pitchFamily="50" charset="-128"/>
                <a:ea typeface="メイリオ" panose="020B0604030504040204" pitchFamily="50" charset="-128"/>
              </a:rPr>
              <a:t>(12/29〜1/3</a:t>
            </a:r>
            <a:r>
              <a:rPr lang="ja-JP" altLang="en-US" sz="1000" b="1" dirty="0" smtClean="0">
                <a:solidFill>
                  <a:srgbClr val="E85F44"/>
                </a:solidFill>
                <a:latin typeface="メイリオ" panose="020B0604030504040204" pitchFamily="50" charset="-128"/>
                <a:ea typeface="メイリオ" panose="020B0604030504040204" pitchFamily="50" charset="-128"/>
              </a:rPr>
              <a:t>）は</a:t>
            </a:r>
            <a:r>
              <a:rPr lang="ja-JP" altLang="en-US" sz="1000" b="1" dirty="0">
                <a:solidFill>
                  <a:srgbClr val="E85F44"/>
                </a:solidFill>
                <a:latin typeface="メイリオ" panose="020B0604030504040204" pitchFamily="50" charset="-128"/>
                <a:ea typeface="メイリオ" panose="020B0604030504040204" pitchFamily="50" charset="-128"/>
              </a:rPr>
              <a:t>休業</a:t>
            </a:r>
            <a:r>
              <a:rPr lang="ja-JP" altLang="en-US" sz="1000" b="1" dirty="0" smtClean="0">
                <a:solidFill>
                  <a:srgbClr val="E85F44"/>
                </a:solidFill>
                <a:latin typeface="メイリオ" panose="020B0604030504040204" pitchFamily="50" charset="-128"/>
                <a:ea typeface="メイリオ" panose="020B0604030504040204" pitchFamily="50" charset="-128"/>
              </a:rPr>
              <a:t>です</a:t>
            </a:r>
            <a:r>
              <a:rPr lang="ja-JP" altLang="en-US" sz="1000" b="1" dirty="0">
                <a:solidFill>
                  <a:srgbClr val="FF0000"/>
                </a:solidFill>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 </a:t>
            </a:r>
            <a:endParaRPr kumimoji="1" lang="en-US" altLang="ja-JP" sz="1000" b="1" dirty="0">
              <a:solidFill>
                <a:srgbClr val="FF6F0D"/>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678026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2277</TotalTime>
  <Words>1240</Words>
  <Application>Microsoft Office PowerPoint</Application>
  <PresentationFormat>ユーザー設定</PresentationFormat>
  <Paragraphs>213</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Meiryo UI</vt:lpstr>
      <vt:lpstr>ＭＳ ゴシック</vt:lpstr>
      <vt:lpstr>メイリオ</vt:lpstr>
      <vt:lpstr>游ゴシック</vt:lpstr>
      <vt:lpstr>Arial</vt:lpstr>
      <vt:lpstr>Arial Black</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biztel</dc:creator>
  <cp:lastModifiedBy>中野 可奈子</cp:lastModifiedBy>
  <cp:revision>137</cp:revision>
  <cp:lastPrinted>2024-10-03T07:15:36Z</cp:lastPrinted>
  <dcterms:created xsi:type="dcterms:W3CDTF">2017-07-31T10:46:25Z</dcterms:created>
  <dcterms:modified xsi:type="dcterms:W3CDTF">2024-10-23T23:34:10Z</dcterms:modified>
</cp:coreProperties>
</file>